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0"/>
    <p:restoredTop sz="95267"/>
  </p:normalViewPr>
  <p:slideViewPr>
    <p:cSldViewPr snapToGrid="0" snapToObjects="1">
      <p:cViewPr varScale="1">
        <p:scale>
          <a:sx n="84" d="100"/>
          <a:sy n="84" d="100"/>
        </p:scale>
        <p:origin x="200" y="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svg"/><Relationship Id="rId1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BE77E1-E15A-4137-B860-BF7A6CD9AA9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FCE6C35-D9B4-4ADA-B1DF-CAC05C3624F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Uber company.</a:t>
          </a:r>
        </a:p>
      </dgm:t>
    </dgm:pt>
    <dgm:pt modelId="{71BE6328-C8BC-47D4-BBDA-1568C9E52312}" type="parTrans" cxnId="{1A0FCB17-B94C-46F7-87FB-37BCB75355B8}">
      <dgm:prSet/>
      <dgm:spPr/>
      <dgm:t>
        <a:bodyPr/>
        <a:lstStyle/>
        <a:p>
          <a:endParaRPr lang="en-US"/>
        </a:p>
      </dgm:t>
    </dgm:pt>
    <dgm:pt modelId="{3DFC51EC-60F4-4D85-9896-56474D27E596}" type="sibTrans" cxnId="{1A0FCB17-B94C-46F7-87FB-37BCB75355B8}">
      <dgm:prSet/>
      <dgm:spPr/>
      <dgm:t>
        <a:bodyPr/>
        <a:lstStyle/>
        <a:p>
          <a:endParaRPr lang="en-US"/>
        </a:p>
      </dgm:t>
    </dgm:pt>
    <dgm:pt modelId="{A10C6D8A-A44F-4121-ADC4-0298348641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What is the project ?</a:t>
          </a:r>
        </a:p>
      </dgm:t>
    </dgm:pt>
    <dgm:pt modelId="{E8B682BC-FC3B-498B-928C-CFD2C86316A1}" type="parTrans" cxnId="{85D7DDDE-F4C0-4712-A490-162B59377EA5}">
      <dgm:prSet/>
      <dgm:spPr/>
      <dgm:t>
        <a:bodyPr/>
        <a:lstStyle/>
        <a:p>
          <a:endParaRPr lang="en-US"/>
        </a:p>
      </dgm:t>
    </dgm:pt>
    <dgm:pt modelId="{C3AB53FA-A219-4D47-AB46-1FB9E99238CD}" type="sibTrans" cxnId="{85D7DDDE-F4C0-4712-A490-162B59377EA5}">
      <dgm:prSet/>
      <dgm:spPr/>
      <dgm:t>
        <a:bodyPr/>
        <a:lstStyle/>
        <a:p>
          <a:endParaRPr lang="en-US"/>
        </a:p>
      </dgm:t>
    </dgm:pt>
    <dgm:pt modelId="{5990B182-F712-4065-8E54-0F064E16420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EDA</a:t>
          </a:r>
        </a:p>
      </dgm:t>
    </dgm:pt>
    <dgm:pt modelId="{3DCB1FA4-2345-4E20-9CE1-EAE99AD7237B}" type="parTrans" cxnId="{30ECF6F7-86E7-4EA4-895D-7FDD3724ECD9}">
      <dgm:prSet/>
      <dgm:spPr/>
      <dgm:t>
        <a:bodyPr/>
        <a:lstStyle/>
        <a:p>
          <a:endParaRPr lang="en-US"/>
        </a:p>
      </dgm:t>
    </dgm:pt>
    <dgm:pt modelId="{82566F69-8840-4AA6-A25A-B19205EA7564}" type="sibTrans" cxnId="{30ECF6F7-86E7-4EA4-895D-7FDD3724ECD9}">
      <dgm:prSet/>
      <dgm:spPr/>
      <dgm:t>
        <a:bodyPr/>
        <a:lstStyle/>
        <a:p>
          <a:endParaRPr lang="en-US"/>
        </a:p>
      </dgm:t>
    </dgm:pt>
    <dgm:pt modelId="{17CA1E22-4BFA-41AF-9E5D-4BCCA9437DF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Visualization</a:t>
          </a:r>
        </a:p>
      </dgm:t>
    </dgm:pt>
    <dgm:pt modelId="{84F7686D-78BF-4182-BECA-5294C6F5EC7E}" type="parTrans" cxnId="{92EDB6CA-4EBD-43C1-B130-99D09F2D8D6A}">
      <dgm:prSet/>
      <dgm:spPr/>
      <dgm:t>
        <a:bodyPr/>
        <a:lstStyle/>
        <a:p>
          <a:endParaRPr lang="en-US"/>
        </a:p>
      </dgm:t>
    </dgm:pt>
    <dgm:pt modelId="{5B2A1E24-2AD3-402A-B0AD-63499F10AF14}" type="sibTrans" cxnId="{92EDB6CA-4EBD-43C1-B130-99D09F2D8D6A}">
      <dgm:prSet/>
      <dgm:spPr/>
      <dgm:t>
        <a:bodyPr/>
        <a:lstStyle/>
        <a:p>
          <a:endParaRPr lang="en-US"/>
        </a:p>
      </dgm:t>
    </dgm:pt>
    <dgm:pt modelId="{0B6B3453-2FF5-427E-AD4D-B3DAB73A76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Time Series Analysis</a:t>
          </a:r>
        </a:p>
      </dgm:t>
    </dgm:pt>
    <dgm:pt modelId="{194834D1-B8C4-4AB3-8B73-C6D7B5218AB4}" type="parTrans" cxnId="{1145A36A-88CC-4369-A76C-6E4871447447}">
      <dgm:prSet/>
      <dgm:spPr/>
      <dgm:t>
        <a:bodyPr/>
        <a:lstStyle/>
        <a:p>
          <a:endParaRPr lang="en-US"/>
        </a:p>
      </dgm:t>
    </dgm:pt>
    <dgm:pt modelId="{F86F5CDD-8B90-4DCE-AFCD-0E916B0C15BE}" type="sibTrans" cxnId="{1145A36A-88CC-4369-A76C-6E4871447447}">
      <dgm:prSet/>
      <dgm:spPr/>
      <dgm:t>
        <a:bodyPr/>
        <a:lstStyle/>
        <a:p>
          <a:endParaRPr lang="en-US"/>
        </a:p>
      </dgm:t>
    </dgm:pt>
    <dgm:pt modelId="{412DC01F-AC8A-4A9F-87F1-909A45BFEA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Conclusion and recommendations </a:t>
          </a:r>
          <a:br>
            <a:rPr lang="en-US"/>
          </a:br>
          <a:endParaRPr lang="en-US"/>
        </a:p>
      </dgm:t>
    </dgm:pt>
    <dgm:pt modelId="{9C6E6882-9CF7-4591-845F-F79BF2329EAD}" type="parTrans" cxnId="{855555A3-0FD2-43F8-A3E5-7EF90A13E8B9}">
      <dgm:prSet/>
      <dgm:spPr/>
      <dgm:t>
        <a:bodyPr/>
        <a:lstStyle/>
        <a:p>
          <a:endParaRPr lang="en-US"/>
        </a:p>
      </dgm:t>
    </dgm:pt>
    <dgm:pt modelId="{1B5FA8DF-C269-42CB-A3A8-9409FAFE1FB5}" type="sibTrans" cxnId="{855555A3-0FD2-43F8-A3E5-7EF90A13E8B9}">
      <dgm:prSet/>
      <dgm:spPr/>
      <dgm:t>
        <a:bodyPr/>
        <a:lstStyle/>
        <a:p>
          <a:endParaRPr lang="en-US"/>
        </a:p>
      </dgm:t>
    </dgm:pt>
    <dgm:pt modelId="{B3F157D5-BE5B-4D71-B40D-20591FA19157}" type="pres">
      <dgm:prSet presAssocID="{75BE77E1-E15A-4137-B860-BF7A6CD9AA9D}" presName="root" presStyleCnt="0">
        <dgm:presLayoutVars>
          <dgm:dir/>
          <dgm:resizeHandles val="exact"/>
        </dgm:presLayoutVars>
      </dgm:prSet>
      <dgm:spPr/>
    </dgm:pt>
    <dgm:pt modelId="{7118930B-00B3-4130-8EB6-F4685949C582}" type="pres">
      <dgm:prSet presAssocID="{6FCE6C35-D9B4-4ADA-B1DF-CAC05C3624F8}" presName="compNode" presStyleCnt="0"/>
      <dgm:spPr/>
    </dgm:pt>
    <dgm:pt modelId="{17064395-0C44-4DCA-8739-464305644866}" type="pres">
      <dgm:prSet presAssocID="{6FCE6C35-D9B4-4ADA-B1DF-CAC05C3624F8}" presName="bgRect" presStyleLbl="bgShp" presStyleIdx="0" presStyleCnt="6"/>
      <dgm:spPr/>
    </dgm:pt>
    <dgm:pt modelId="{309F377F-43EC-431A-A516-1987934A5BDD}" type="pres">
      <dgm:prSet presAssocID="{6FCE6C35-D9B4-4ADA-B1DF-CAC05C3624F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ABA53F90-DAB1-4DAE-BDA2-76E9508C789C}" type="pres">
      <dgm:prSet presAssocID="{6FCE6C35-D9B4-4ADA-B1DF-CAC05C3624F8}" presName="spaceRect" presStyleCnt="0"/>
      <dgm:spPr/>
    </dgm:pt>
    <dgm:pt modelId="{FC87AE92-C80F-44BE-A5CA-37C5B6A8A4BB}" type="pres">
      <dgm:prSet presAssocID="{6FCE6C35-D9B4-4ADA-B1DF-CAC05C3624F8}" presName="parTx" presStyleLbl="revTx" presStyleIdx="0" presStyleCnt="6">
        <dgm:presLayoutVars>
          <dgm:chMax val="0"/>
          <dgm:chPref val="0"/>
        </dgm:presLayoutVars>
      </dgm:prSet>
      <dgm:spPr/>
    </dgm:pt>
    <dgm:pt modelId="{0A7C0108-DEE9-4A08-8BAF-F56061EE4441}" type="pres">
      <dgm:prSet presAssocID="{3DFC51EC-60F4-4D85-9896-56474D27E596}" presName="sibTrans" presStyleCnt="0"/>
      <dgm:spPr/>
    </dgm:pt>
    <dgm:pt modelId="{07CB1BAD-4E60-490A-B844-81EEEBF5944E}" type="pres">
      <dgm:prSet presAssocID="{A10C6D8A-A44F-4121-ADC4-029834864140}" presName="compNode" presStyleCnt="0"/>
      <dgm:spPr/>
    </dgm:pt>
    <dgm:pt modelId="{B9C49BEA-C542-492F-97F9-A35C8F1C6E08}" type="pres">
      <dgm:prSet presAssocID="{A10C6D8A-A44F-4121-ADC4-029834864140}" presName="bgRect" presStyleLbl="bgShp" presStyleIdx="1" presStyleCnt="6"/>
      <dgm:spPr/>
    </dgm:pt>
    <dgm:pt modelId="{4D6B05FB-3B46-4BD8-B526-30AE531B6631}" type="pres">
      <dgm:prSet presAssocID="{A10C6D8A-A44F-4121-ADC4-02983486414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eworks"/>
        </a:ext>
      </dgm:extLst>
    </dgm:pt>
    <dgm:pt modelId="{645629AE-323A-429B-8C14-E6C54151316D}" type="pres">
      <dgm:prSet presAssocID="{A10C6D8A-A44F-4121-ADC4-029834864140}" presName="spaceRect" presStyleCnt="0"/>
      <dgm:spPr/>
    </dgm:pt>
    <dgm:pt modelId="{57CE598A-8FE3-41A6-B7EC-A221AA813D8C}" type="pres">
      <dgm:prSet presAssocID="{A10C6D8A-A44F-4121-ADC4-029834864140}" presName="parTx" presStyleLbl="revTx" presStyleIdx="1" presStyleCnt="6">
        <dgm:presLayoutVars>
          <dgm:chMax val="0"/>
          <dgm:chPref val="0"/>
        </dgm:presLayoutVars>
      </dgm:prSet>
      <dgm:spPr/>
    </dgm:pt>
    <dgm:pt modelId="{693994D4-0EB7-41B5-993F-6C8E06E0F787}" type="pres">
      <dgm:prSet presAssocID="{C3AB53FA-A219-4D47-AB46-1FB9E99238CD}" presName="sibTrans" presStyleCnt="0"/>
      <dgm:spPr/>
    </dgm:pt>
    <dgm:pt modelId="{CF2B30C7-49A2-4680-B794-63C135F40A25}" type="pres">
      <dgm:prSet presAssocID="{5990B182-F712-4065-8E54-0F064E164208}" presName="compNode" presStyleCnt="0"/>
      <dgm:spPr/>
    </dgm:pt>
    <dgm:pt modelId="{F73C8283-CF23-4230-91A4-916F5877AC63}" type="pres">
      <dgm:prSet presAssocID="{5990B182-F712-4065-8E54-0F064E164208}" presName="bgRect" presStyleLbl="bgShp" presStyleIdx="2" presStyleCnt="6"/>
      <dgm:spPr/>
    </dgm:pt>
    <dgm:pt modelId="{F9907C82-52BC-4D3C-A253-3F62F3F7311A}" type="pres">
      <dgm:prSet presAssocID="{5990B182-F712-4065-8E54-0F064E164208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F89D4CD-B420-47DC-9A2C-CE769A46B236}" type="pres">
      <dgm:prSet presAssocID="{5990B182-F712-4065-8E54-0F064E164208}" presName="spaceRect" presStyleCnt="0"/>
      <dgm:spPr/>
    </dgm:pt>
    <dgm:pt modelId="{A1649EEF-8D5E-454A-8974-D52DCF33DF80}" type="pres">
      <dgm:prSet presAssocID="{5990B182-F712-4065-8E54-0F064E164208}" presName="parTx" presStyleLbl="revTx" presStyleIdx="2" presStyleCnt="6">
        <dgm:presLayoutVars>
          <dgm:chMax val="0"/>
          <dgm:chPref val="0"/>
        </dgm:presLayoutVars>
      </dgm:prSet>
      <dgm:spPr/>
    </dgm:pt>
    <dgm:pt modelId="{FBD93FC1-D22E-483B-92D0-5683E8C70A1E}" type="pres">
      <dgm:prSet presAssocID="{82566F69-8840-4AA6-A25A-B19205EA7564}" presName="sibTrans" presStyleCnt="0"/>
      <dgm:spPr/>
    </dgm:pt>
    <dgm:pt modelId="{3A9CAA1D-19AC-4BB7-A545-5F148D9D088F}" type="pres">
      <dgm:prSet presAssocID="{17CA1E22-4BFA-41AF-9E5D-4BCCA9437DF5}" presName="compNode" presStyleCnt="0"/>
      <dgm:spPr/>
    </dgm:pt>
    <dgm:pt modelId="{CC8F3A7C-5AA7-45C6-973D-6B0198265A81}" type="pres">
      <dgm:prSet presAssocID="{17CA1E22-4BFA-41AF-9E5D-4BCCA9437DF5}" presName="bgRect" presStyleLbl="bgShp" presStyleIdx="3" presStyleCnt="6"/>
      <dgm:spPr/>
    </dgm:pt>
    <dgm:pt modelId="{BCF38B5D-3D9E-4EC2-A76F-3A7EE2D7B3B5}" type="pres">
      <dgm:prSet presAssocID="{17CA1E22-4BFA-41AF-9E5D-4BCCA9437DF5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95A331A-BE93-4B75-A554-1F1D3AF5A905}" type="pres">
      <dgm:prSet presAssocID="{17CA1E22-4BFA-41AF-9E5D-4BCCA9437DF5}" presName="spaceRect" presStyleCnt="0"/>
      <dgm:spPr/>
    </dgm:pt>
    <dgm:pt modelId="{991ADFA4-7995-418B-B9A2-1339D97847C7}" type="pres">
      <dgm:prSet presAssocID="{17CA1E22-4BFA-41AF-9E5D-4BCCA9437DF5}" presName="parTx" presStyleLbl="revTx" presStyleIdx="3" presStyleCnt="6">
        <dgm:presLayoutVars>
          <dgm:chMax val="0"/>
          <dgm:chPref val="0"/>
        </dgm:presLayoutVars>
      </dgm:prSet>
      <dgm:spPr/>
    </dgm:pt>
    <dgm:pt modelId="{4EF13CDC-90DB-468D-94EB-B091815B7E7D}" type="pres">
      <dgm:prSet presAssocID="{5B2A1E24-2AD3-402A-B0AD-63499F10AF14}" presName="sibTrans" presStyleCnt="0"/>
      <dgm:spPr/>
    </dgm:pt>
    <dgm:pt modelId="{C490CBBB-E6C0-4086-BCE4-8AA22A56D5B2}" type="pres">
      <dgm:prSet presAssocID="{0B6B3453-2FF5-427E-AD4D-B3DAB73A76A6}" presName="compNode" presStyleCnt="0"/>
      <dgm:spPr/>
    </dgm:pt>
    <dgm:pt modelId="{3036D45E-ABFA-46DE-B465-6AFC41FBC32E}" type="pres">
      <dgm:prSet presAssocID="{0B6B3453-2FF5-427E-AD4D-B3DAB73A76A6}" presName="bgRect" presStyleLbl="bgShp" presStyleIdx="4" presStyleCnt="6"/>
      <dgm:spPr/>
    </dgm:pt>
    <dgm:pt modelId="{55949C7A-8A00-489E-8AF8-B1655FBE4A85}" type="pres">
      <dgm:prSet presAssocID="{0B6B3453-2FF5-427E-AD4D-B3DAB73A76A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240B8B5-7699-4037-B95B-AC68A87D1438}" type="pres">
      <dgm:prSet presAssocID="{0B6B3453-2FF5-427E-AD4D-B3DAB73A76A6}" presName="spaceRect" presStyleCnt="0"/>
      <dgm:spPr/>
    </dgm:pt>
    <dgm:pt modelId="{75771DE1-F270-4F61-95C2-E3B20E594337}" type="pres">
      <dgm:prSet presAssocID="{0B6B3453-2FF5-427E-AD4D-B3DAB73A76A6}" presName="parTx" presStyleLbl="revTx" presStyleIdx="4" presStyleCnt="6">
        <dgm:presLayoutVars>
          <dgm:chMax val="0"/>
          <dgm:chPref val="0"/>
        </dgm:presLayoutVars>
      </dgm:prSet>
      <dgm:spPr/>
    </dgm:pt>
    <dgm:pt modelId="{C795D219-3B3F-46AD-BF18-4D4A6B837F62}" type="pres">
      <dgm:prSet presAssocID="{F86F5CDD-8B90-4DCE-AFCD-0E916B0C15BE}" presName="sibTrans" presStyleCnt="0"/>
      <dgm:spPr/>
    </dgm:pt>
    <dgm:pt modelId="{10DA26E8-7ADC-422D-B65A-559CE9577483}" type="pres">
      <dgm:prSet presAssocID="{412DC01F-AC8A-4A9F-87F1-909A45BFEACA}" presName="compNode" presStyleCnt="0"/>
      <dgm:spPr/>
    </dgm:pt>
    <dgm:pt modelId="{826B818C-5EEF-47EB-A903-282641BD33EF}" type="pres">
      <dgm:prSet presAssocID="{412DC01F-AC8A-4A9F-87F1-909A45BFEACA}" presName="bgRect" presStyleLbl="bgShp" presStyleIdx="5" presStyleCnt="6"/>
      <dgm:spPr/>
    </dgm:pt>
    <dgm:pt modelId="{3ACB3FF6-CF19-443C-AE69-E412007BDC13}" type="pres">
      <dgm:prSet presAssocID="{412DC01F-AC8A-4A9F-87F1-909A45BFEACA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206F21AE-2B7D-4324-B312-62D2EDF4CD2B}" type="pres">
      <dgm:prSet presAssocID="{412DC01F-AC8A-4A9F-87F1-909A45BFEACA}" presName="spaceRect" presStyleCnt="0"/>
      <dgm:spPr/>
    </dgm:pt>
    <dgm:pt modelId="{B7F15DED-1427-43FE-9725-60184F680B66}" type="pres">
      <dgm:prSet presAssocID="{412DC01F-AC8A-4A9F-87F1-909A45BFEACA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52CB7C0E-4C2B-FC42-BB4A-B12A971A0DB1}" type="presOf" srcId="{6FCE6C35-D9B4-4ADA-B1DF-CAC05C3624F8}" destId="{FC87AE92-C80F-44BE-A5CA-37C5B6A8A4BB}" srcOrd="0" destOrd="0" presId="urn:microsoft.com/office/officeart/2018/2/layout/IconVerticalSolidList"/>
    <dgm:cxn modelId="{1570E111-1994-6E48-8E4B-DB4FCA22E99E}" type="presOf" srcId="{A10C6D8A-A44F-4121-ADC4-029834864140}" destId="{57CE598A-8FE3-41A6-B7EC-A221AA813D8C}" srcOrd="0" destOrd="0" presId="urn:microsoft.com/office/officeart/2018/2/layout/IconVerticalSolidList"/>
    <dgm:cxn modelId="{1A0FCB17-B94C-46F7-87FB-37BCB75355B8}" srcId="{75BE77E1-E15A-4137-B860-BF7A6CD9AA9D}" destId="{6FCE6C35-D9B4-4ADA-B1DF-CAC05C3624F8}" srcOrd="0" destOrd="0" parTransId="{71BE6328-C8BC-47D4-BBDA-1568C9E52312}" sibTransId="{3DFC51EC-60F4-4D85-9896-56474D27E596}"/>
    <dgm:cxn modelId="{C44FC242-3ADF-BD44-8C1E-9C3E0B4C8904}" type="presOf" srcId="{412DC01F-AC8A-4A9F-87F1-909A45BFEACA}" destId="{B7F15DED-1427-43FE-9725-60184F680B66}" srcOrd="0" destOrd="0" presId="urn:microsoft.com/office/officeart/2018/2/layout/IconVerticalSolidList"/>
    <dgm:cxn modelId="{1145A36A-88CC-4369-A76C-6E4871447447}" srcId="{75BE77E1-E15A-4137-B860-BF7A6CD9AA9D}" destId="{0B6B3453-2FF5-427E-AD4D-B3DAB73A76A6}" srcOrd="4" destOrd="0" parTransId="{194834D1-B8C4-4AB3-8B73-C6D7B5218AB4}" sibTransId="{F86F5CDD-8B90-4DCE-AFCD-0E916B0C15BE}"/>
    <dgm:cxn modelId="{9726FE8D-DEDD-A347-B3E4-7C30243FA6C3}" type="presOf" srcId="{75BE77E1-E15A-4137-B860-BF7A6CD9AA9D}" destId="{B3F157D5-BE5B-4D71-B40D-20591FA19157}" srcOrd="0" destOrd="0" presId="urn:microsoft.com/office/officeart/2018/2/layout/IconVerticalSolidList"/>
    <dgm:cxn modelId="{00E6E19B-B867-744C-8544-365A9BFDE4A6}" type="presOf" srcId="{0B6B3453-2FF5-427E-AD4D-B3DAB73A76A6}" destId="{75771DE1-F270-4F61-95C2-E3B20E594337}" srcOrd="0" destOrd="0" presId="urn:microsoft.com/office/officeart/2018/2/layout/IconVerticalSolidList"/>
    <dgm:cxn modelId="{855555A3-0FD2-43F8-A3E5-7EF90A13E8B9}" srcId="{75BE77E1-E15A-4137-B860-BF7A6CD9AA9D}" destId="{412DC01F-AC8A-4A9F-87F1-909A45BFEACA}" srcOrd="5" destOrd="0" parTransId="{9C6E6882-9CF7-4591-845F-F79BF2329EAD}" sibTransId="{1B5FA8DF-C269-42CB-A3A8-9409FAFE1FB5}"/>
    <dgm:cxn modelId="{BC89B3C7-4953-3545-8385-F8D153A45995}" type="presOf" srcId="{5990B182-F712-4065-8E54-0F064E164208}" destId="{A1649EEF-8D5E-454A-8974-D52DCF33DF80}" srcOrd="0" destOrd="0" presId="urn:microsoft.com/office/officeart/2018/2/layout/IconVerticalSolidList"/>
    <dgm:cxn modelId="{92EDB6CA-4EBD-43C1-B130-99D09F2D8D6A}" srcId="{75BE77E1-E15A-4137-B860-BF7A6CD9AA9D}" destId="{17CA1E22-4BFA-41AF-9E5D-4BCCA9437DF5}" srcOrd="3" destOrd="0" parTransId="{84F7686D-78BF-4182-BECA-5294C6F5EC7E}" sibTransId="{5B2A1E24-2AD3-402A-B0AD-63499F10AF14}"/>
    <dgm:cxn modelId="{85D7DDDE-F4C0-4712-A490-162B59377EA5}" srcId="{75BE77E1-E15A-4137-B860-BF7A6CD9AA9D}" destId="{A10C6D8A-A44F-4121-ADC4-029834864140}" srcOrd="1" destOrd="0" parTransId="{E8B682BC-FC3B-498B-928C-CFD2C86316A1}" sibTransId="{C3AB53FA-A219-4D47-AB46-1FB9E99238CD}"/>
    <dgm:cxn modelId="{C74634EF-4870-2146-B782-F976185E907E}" type="presOf" srcId="{17CA1E22-4BFA-41AF-9E5D-4BCCA9437DF5}" destId="{991ADFA4-7995-418B-B9A2-1339D97847C7}" srcOrd="0" destOrd="0" presId="urn:microsoft.com/office/officeart/2018/2/layout/IconVerticalSolidList"/>
    <dgm:cxn modelId="{30ECF6F7-86E7-4EA4-895D-7FDD3724ECD9}" srcId="{75BE77E1-E15A-4137-B860-BF7A6CD9AA9D}" destId="{5990B182-F712-4065-8E54-0F064E164208}" srcOrd="2" destOrd="0" parTransId="{3DCB1FA4-2345-4E20-9CE1-EAE99AD7237B}" sibTransId="{82566F69-8840-4AA6-A25A-B19205EA7564}"/>
    <dgm:cxn modelId="{52860D63-042E-8B49-A40C-128F85FF7F1A}" type="presParOf" srcId="{B3F157D5-BE5B-4D71-B40D-20591FA19157}" destId="{7118930B-00B3-4130-8EB6-F4685949C582}" srcOrd="0" destOrd="0" presId="urn:microsoft.com/office/officeart/2018/2/layout/IconVerticalSolidList"/>
    <dgm:cxn modelId="{CF44925C-47D5-744F-BB6D-6F91F6009438}" type="presParOf" srcId="{7118930B-00B3-4130-8EB6-F4685949C582}" destId="{17064395-0C44-4DCA-8739-464305644866}" srcOrd="0" destOrd="0" presId="urn:microsoft.com/office/officeart/2018/2/layout/IconVerticalSolidList"/>
    <dgm:cxn modelId="{54495800-1741-C94E-88AC-5419CC146048}" type="presParOf" srcId="{7118930B-00B3-4130-8EB6-F4685949C582}" destId="{309F377F-43EC-431A-A516-1987934A5BDD}" srcOrd="1" destOrd="0" presId="urn:microsoft.com/office/officeart/2018/2/layout/IconVerticalSolidList"/>
    <dgm:cxn modelId="{182A3912-D42D-F94F-8434-DE8608DE4292}" type="presParOf" srcId="{7118930B-00B3-4130-8EB6-F4685949C582}" destId="{ABA53F90-DAB1-4DAE-BDA2-76E9508C789C}" srcOrd="2" destOrd="0" presId="urn:microsoft.com/office/officeart/2018/2/layout/IconVerticalSolidList"/>
    <dgm:cxn modelId="{95EA9ED8-C5C8-744C-A1E2-EF99A9F43109}" type="presParOf" srcId="{7118930B-00B3-4130-8EB6-F4685949C582}" destId="{FC87AE92-C80F-44BE-A5CA-37C5B6A8A4BB}" srcOrd="3" destOrd="0" presId="urn:microsoft.com/office/officeart/2018/2/layout/IconVerticalSolidList"/>
    <dgm:cxn modelId="{14D22231-BD97-2249-A1F9-F15FBAC6956A}" type="presParOf" srcId="{B3F157D5-BE5B-4D71-B40D-20591FA19157}" destId="{0A7C0108-DEE9-4A08-8BAF-F56061EE4441}" srcOrd="1" destOrd="0" presId="urn:microsoft.com/office/officeart/2018/2/layout/IconVerticalSolidList"/>
    <dgm:cxn modelId="{DACB1DA9-146A-E040-8664-2E38E433D721}" type="presParOf" srcId="{B3F157D5-BE5B-4D71-B40D-20591FA19157}" destId="{07CB1BAD-4E60-490A-B844-81EEEBF5944E}" srcOrd="2" destOrd="0" presId="urn:microsoft.com/office/officeart/2018/2/layout/IconVerticalSolidList"/>
    <dgm:cxn modelId="{3B15D9B7-7F4A-884F-A0C4-42923EA87863}" type="presParOf" srcId="{07CB1BAD-4E60-490A-B844-81EEEBF5944E}" destId="{B9C49BEA-C542-492F-97F9-A35C8F1C6E08}" srcOrd="0" destOrd="0" presId="urn:microsoft.com/office/officeart/2018/2/layout/IconVerticalSolidList"/>
    <dgm:cxn modelId="{DF86CA1D-AB54-874B-9E5E-14DCA84C48C3}" type="presParOf" srcId="{07CB1BAD-4E60-490A-B844-81EEEBF5944E}" destId="{4D6B05FB-3B46-4BD8-B526-30AE531B6631}" srcOrd="1" destOrd="0" presId="urn:microsoft.com/office/officeart/2018/2/layout/IconVerticalSolidList"/>
    <dgm:cxn modelId="{027AFBD5-6A06-1B44-951B-8577A6390F30}" type="presParOf" srcId="{07CB1BAD-4E60-490A-B844-81EEEBF5944E}" destId="{645629AE-323A-429B-8C14-E6C54151316D}" srcOrd="2" destOrd="0" presId="urn:microsoft.com/office/officeart/2018/2/layout/IconVerticalSolidList"/>
    <dgm:cxn modelId="{2849190D-7D1C-4140-94ED-ED144BB0A00D}" type="presParOf" srcId="{07CB1BAD-4E60-490A-B844-81EEEBF5944E}" destId="{57CE598A-8FE3-41A6-B7EC-A221AA813D8C}" srcOrd="3" destOrd="0" presId="urn:microsoft.com/office/officeart/2018/2/layout/IconVerticalSolidList"/>
    <dgm:cxn modelId="{4305FE39-6564-9448-8C54-4B9639A1B73E}" type="presParOf" srcId="{B3F157D5-BE5B-4D71-B40D-20591FA19157}" destId="{693994D4-0EB7-41B5-993F-6C8E06E0F787}" srcOrd="3" destOrd="0" presId="urn:microsoft.com/office/officeart/2018/2/layout/IconVerticalSolidList"/>
    <dgm:cxn modelId="{7BAF3EF5-5B75-C94B-8136-6B334BE7CE43}" type="presParOf" srcId="{B3F157D5-BE5B-4D71-B40D-20591FA19157}" destId="{CF2B30C7-49A2-4680-B794-63C135F40A25}" srcOrd="4" destOrd="0" presId="urn:microsoft.com/office/officeart/2018/2/layout/IconVerticalSolidList"/>
    <dgm:cxn modelId="{FBD8EAF4-E98B-0141-9795-D95FF1EA458F}" type="presParOf" srcId="{CF2B30C7-49A2-4680-B794-63C135F40A25}" destId="{F73C8283-CF23-4230-91A4-916F5877AC63}" srcOrd="0" destOrd="0" presId="urn:microsoft.com/office/officeart/2018/2/layout/IconVerticalSolidList"/>
    <dgm:cxn modelId="{D23C7AAF-ED99-1546-A0C4-D23D62B692E8}" type="presParOf" srcId="{CF2B30C7-49A2-4680-B794-63C135F40A25}" destId="{F9907C82-52BC-4D3C-A253-3F62F3F7311A}" srcOrd="1" destOrd="0" presId="urn:microsoft.com/office/officeart/2018/2/layout/IconVerticalSolidList"/>
    <dgm:cxn modelId="{74C1D6E3-8455-5D40-91A5-9D53A5E8DED9}" type="presParOf" srcId="{CF2B30C7-49A2-4680-B794-63C135F40A25}" destId="{5F89D4CD-B420-47DC-9A2C-CE769A46B236}" srcOrd="2" destOrd="0" presId="urn:microsoft.com/office/officeart/2018/2/layout/IconVerticalSolidList"/>
    <dgm:cxn modelId="{C4497E1B-177C-4045-9C52-FD113A07C25B}" type="presParOf" srcId="{CF2B30C7-49A2-4680-B794-63C135F40A25}" destId="{A1649EEF-8D5E-454A-8974-D52DCF33DF80}" srcOrd="3" destOrd="0" presId="urn:microsoft.com/office/officeart/2018/2/layout/IconVerticalSolidList"/>
    <dgm:cxn modelId="{444975F9-1BEE-AD40-8422-A6AFDC0C5E65}" type="presParOf" srcId="{B3F157D5-BE5B-4D71-B40D-20591FA19157}" destId="{FBD93FC1-D22E-483B-92D0-5683E8C70A1E}" srcOrd="5" destOrd="0" presId="urn:microsoft.com/office/officeart/2018/2/layout/IconVerticalSolidList"/>
    <dgm:cxn modelId="{64BB5128-3ED3-6F45-B621-6C48AD547562}" type="presParOf" srcId="{B3F157D5-BE5B-4D71-B40D-20591FA19157}" destId="{3A9CAA1D-19AC-4BB7-A545-5F148D9D088F}" srcOrd="6" destOrd="0" presId="urn:microsoft.com/office/officeart/2018/2/layout/IconVerticalSolidList"/>
    <dgm:cxn modelId="{CB3954ED-C0A3-3F41-85CA-444821A1048E}" type="presParOf" srcId="{3A9CAA1D-19AC-4BB7-A545-5F148D9D088F}" destId="{CC8F3A7C-5AA7-45C6-973D-6B0198265A81}" srcOrd="0" destOrd="0" presId="urn:microsoft.com/office/officeart/2018/2/layout/IconVerticalSolidList"/>
    <dgm:cxn modelId="{05C1D888-07E2-FA44-872A-0979A4F58F28}" type="presParOf" srcId="{3A9CAA1D-19AC-4BB7-A545-5F148D9D088F}" destId="{BCF38B5D-3D9E-4EC2-A76F-3A7EE2D7B3B5}" srcOrd="1" destOrd="0" presId="urn:microsoft.com/office/officeart/2018/2/layout/IconVerticalSolidList"/>
    <dgm:cxn modelId="{E90DC60D-7625-BF4A-A1C1-281BC5D5C11F}" type="presParOf" srcId="{3A9CAA1D-19AC-4BB7-A545-5F148D9D088F}" destId="{C95A331A-BE93-4B75-A554-1F1D3AF5A905}" srcOrd="2" destOrd="0" presId="urn:microsoft.com/office/officeart/2018/2/layout/IconVerticalSolidList"/>
    <dgm:cxn modelId="{96F7B871-C4CE-5842-96B6-6EC56E57B994}" type="presParOf" srcId="{3A9CAA1D-19AC-4BB7-A545-5F148D9D088F}" destId="{991ADFA4-7995-418B-B9A2-1339D97847C7}" srcOrd="3" destOrd="0" presId="urn:microsoft.com/office/officeart/2018/2/layout/IconVerticalSolidList"/>
    <dgm:cxn modelId="{02CF1B35-B0E9-8A4E-B152-E1107AFB5465}" type="presParOf" srcId="{B3F157D5-BE5B-4D71-B40D-20591FA19157}" destId="{4EF13CDC-90DB-468D-94EB-B091815B7E7D}" srcOrd="7" destOrd="0" presId="urn:microsoft.com/office/officeart/2018/2/layout/IconVerticalSolidList"/>
    <dgm:cxn modelId="{C104A4DE-B276-B54F-96BD-50AE0DF1767F}" type="presParOf" srcId="{B3F157D5-BE5B-4D71-B40D-20591FA19157}" destId="{C490CBBB-E6C0-4086-BCE4-8AA22A56D5B2}" srcOrd="8" destOrd="0" presId="urn:microsoft.com/office/officeart/2018/2/layout/IconVerticalSolidList"/>
    <dgm:cxn modelId="{CF017B6F-F321-FB47-8113-DF46F857EC8B}" type="presParOf" srcId="{C490CBBB-E6C0-4086-BCE4-8AA22A56D5B2}" destId="{3036D45E-ABFA-46DE-B465-6AFC41FBC32E}" srcOrd="0" destOrd="0" presId="urn:microsoft.com/office/officeart/2018/2/layout/IconVerticalSolidList"/>
    <dgm:cxn modelId="{0D22B7A9-3354-5B47-8B72-21131E634235}" type="presParOf" srcId="{C490CBBB-E6C0-4086-BCE4-8AA22A56D5B2}" destId="{55949C7A-8A00-489E-8AF8-B1655FBE4A85}" srcOrd="1" destOrd="0" presId="urn:microsoft.com/office/officeart/2018/2/layout/IconVerticalSolidList"/>
    <dgm:cxn modelId="{834B7216-D552-7642-B65B-BB0F52F5D56B}" type="presParOf" srcId="{C490CBBB-E6C0-4086-BCE4-8AA22A56D5B2}" destId="{5240B8B5-7699-4037-B95B-AC68A87D1438}" srcOrd="2" destOrd="0" presId="urn:microsoft.com/office/officeart/2018/2/layout/IconVerticalSolidList"/>
    <dgm:cxn modelId="{5983E66E-E757-E948-B18F-244AEF1BFE0C}" type="presParOf" srcId="{C490CBBB-E6C0-4086-BCE4-8AA22A56D5B2}" destId="{75771DE1-F270-4F61-95C2-E3B20E594337}" srcOrd="3" destOrd="0" presId="urn:microsoft.com/office/officeart/2018/2/layout/IconVerticalSolidList"/>
    <dgm:cxn modelId="{22815F7E-4629-474A-BE26-783A16548F9F}" type="presParOf" srcId="{B3F157D5-BE5B-4D71-B40D-20591FA19157}" destId="{C795D219-3B3F-46AD-BF18-4D4A6B837F62}" srcOrd="9" destOrd="0" presId="urn:microsoft.com/office/officeart/2018/2/layout/IconVerticalSolidList"/>
    <dgm:cxn modelId="{8552D06D-0FC3-7541-B09F-4C3A5EF6F5E2}" type="presParOf" srcId="{B3F157D5-BE5B-4D71-B40D-20591FA19157}" destId="{10DA26E8-7ADC-422D-B65A-559CE9577483}" srcOrd="10" destOrd="0" presId="urn:microsoft.com/office/officeart/2018/2/layout/IconVerticalSolidList"/>
    <dgm:cxn modelId="{349F98F1-AB89-664A-8314-16DF3745EAA5}" type="presParOf" srcId="{10DA26E8-7ADC-422D-B65A-559CE9577483}" destId="{826B818C-5EEF-47EB-A903-282641BD33EF}" srcOrd="0" destOrd="0" presId="urn:microsoft.com/office/officeart/2018/2/layout/IconVerticalSolidList"/>
    <dgm:cxn modelId="{84F16B1F-A338-C849-B507-2373999CD50A}" type="presParOf" srcId="{10DA26E8-7ADC-422D-B65A-559CE9577483}" destId="{3ACB3FF6-CF19-443C-AE69-E412007BDC13}" srcOrd="1" destOrd="0" presId="urn:microsoft.com/office/officeart/2018/2/layout/IconVerticalSolidList"/>
    <dgm:cxn modelId="{5A0C8900-67F7-3C4D-A06C-5B56C76BF414}" type="presParOf" srcId="{10DA26E8-7ADC-422D-B65A-559CE9577483}" destId="{206F21AE-2B7D-4324-B312-62D2EDF4CD2B}" srcOrd="2" destOrd="0" presId="urn:microsoft.com/office/officeart/2018/2/layout/IconVerticalSolidList"/>
    <dgm:cxn modelId="{F29A33B4-81A2-BA44-A288-F7154F25B11A}" type="presParOf" srcId="{10DA26E8-7ADC-422D-B65A-559CE9577483}" destId="{B7F15DED-1427-43FE-9725-60184F680B6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D5AFDF-CE78-4789-ACC4-78D2A542E13C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F19D77C-473F-4D47-A4DE-E5E6E1F583CC}">
      <dgm:prSet/>
      <dgm:spPr/>
      <dgm:t>
        <a:bodyPr/>
        <a:lstStyle/>
        <a:p>
          <a:pPr>
            <a:defRPr b="1"/>
          </a:pPr>
          <a:r>
            <a:rPr lang="en-US" dirty="0"/>
            <a:t>Uber For Riders is</a:t>
          </a:r>
        </a:p>
      </dgm:t>
    </dgm:pt>
    <dgm:pt modelId="{CBF6043D-1AB4-4718-B06B-D54FEFD7F20B}" type="parTrans" cxnId="{268AEB00-7AE6-4A0E-A739-AA00EE56E469}">
      <dgm:prSet/>
      <dgm:spPr/>
      <dgm:t>
        <a:bodyPr/>
        <a:lstStyle/>
        <a:p>
          <a:endParaRPr lang="en-US"/>
        </a:p>
      </dgm:t>
    </dgm:pt>
    <dgm:pt modelId="{EDBC823B-F238-4A78-8F6B-ED33AB6E7231}" type="sibTrans" cxnId="{268AEB00-7AE6-4A0E-A739-AA00EE56E469}">
      <dgm:prSet/>
      <dgm:spPr/>
      <dgm:t>
        <a:bodyPr/>
        <a:lstStyle/>
        <a:p>
          <a:endParaRPr lang="en-US"/>
        </a:p>
      </dgm:t>
    </dgm:pt>
    <dgm:pt modelId="{9155844C-04CF-48A6-9CD9-D6F0762C5219}">
      <dgm:prSet/>
      <dgm:spPr/>
      <dgm:t>
        <a:bodyPr/>
        <a:lstStyle/>
        <a:p>
          <a:r>
            <a:rPr lang="en-US"/>
            <a:t>a taxi service.</a:t>
          </a:r>
        </a:p>
      </dgm:t>
    </dgm:pt>
    <dgm:pt modelId="{C2110FED-868A-475D-8DD5-86CF0C52ABE4}" type="parTrans" cxnId="{B8CB65B1-FD0C-48B0-9D6D-7C7B38A009A1}">
      <dgm:prSet/>
      <dgm:spPr/>
      <dgm:t>
        <a:bodyPr/>
        <a:lstStyle/>
        <a:p>
          <a:endParaRPr lang="en-US"/>
        </a:p>
      </dgm:t>
    </dgm:pt>
    <dgm:pt modelId="{1FCBB3EB-D2AE-460A-B6B7-07AF134B700C}" type="sibTrans" cxnId="{B8CB65B1-FD0C-48B0-9D6D-7C7B38A009A1}">
      <dgm:prSet/>
      <dgm:spPr/>
      <dgm:t>
        <a:bodyPr/>
        <a:lstStyle/>
        <a:p>
          <a:endParaRPr lang="en-US"/>
        </a:p>
      </dgm:t>
    </dgm:pt>
    <dgm:pt modelId="{49739535-1F57-4DDE-93F3-9C63251FDFF5}">
      <dgm:prSet/>
      <dgm:spPr/>
      <dgm:t>
        <a:bodyPr/>
        <a:lstStyle/>
        <a:p>
          <a:r>
            <a:rPr lang="en-US"/>
            <a:t>provide private drivers</a:t>
          </a:r>
        </a:p>
      </dgm:t>
    </dgm:pt>
    <dgm:pt modelId="{772756AC-0909-48C1-A996-C7553A7080D7}" type="parTrans" cxnId="{048F128D-A49E-45E6-A6E0-B99DE9F1F886}">
      <dgm:prSet/>
      <dgm:spPr/>
      <dgm:t>
        <a:bodyPr/>
        <a:lstStyle/>
        <a:p>
          <a:endParaRPr lang="en-US"/>
        </a:p>
      </dgm:t>
    </dgm:pt>
    <dgm:pt modelId="{1847BADA-5A2F-4C66-A474-7004891D5BDF}" type="sibTrans" cxnId="{048F128D-A49E-45E6-A6E0-B99DE9F1F886}">
      <dgm:prSet/>
      <dgm:spPr/>
      <dgm:t>
        <a:bodyPr/>
        <a:lstStyle/>
        <a:p>
          <a:endParaRPr lang="en-US"/>
        </a:p>
      </dgm:t>
    </dgm:pt>
    <dgm:pt modelId="{6A532BAF-B771-4B6E-87E6-9A187F79D24A}">
      <dgm:prSet/>
      <dgm:spPr/>
      <dgm:t>
        <a:bodyPr/>
        <a:lstStyle/>
        <a:p>
          <a:pPr>
            <a:defRPr b="1"/>
          </a:pPr>
          <a:r>
            <a:rPr lang="en-US"/>
            <a:t>Uber For drivers </a:t>
          </a:r>
        </a:p>
      </dgm:t>
    </dgm:pt>
    <dgm:pt modelId="{9D72F8B3-0274-4BA1-9E0A-5891227DB39F}" type="parTrans" cxnId="{38DD17F1-552A-4D96-A20C-7D0E6794B123}">
      <dgm:prSet/>
      <dgm:spPr/>
      <dgm:t>
        <a:bodyPr/>
        <a:lstStyle/>
        <a:p>
          <a:endParaRPr lang="en-US"/>
        </a:p>
      </dgm:t>
    </dgm:pt>
    <dgm:pt modelId="{19F1E117-3CD7-4C87-A760-3FF08F8E3277}" type="sibTrans" cxnId="{38DD17F1-552A-4D96-A20C-7D0E6794B123}">
      <dgm:prSet/>
      <dgm:spPr/>
      <dgm:t>
        <a:bodyPr/>
        <a:lstStyle/>
        <a:p>
          <a:endParaRPr lang="en-US"/>
        </a:p>
      </dgm:t>
    </dgm:pt>
    <dgm:pt modelId="{06B002F1-31A2-4848-9F6F-BFE6EAB0EAC5}">
      <dgm:prSet/>
      <dgm:spPr/>
      <dgm:t>
        <a:bodyPr/>
        <a:lstStyle/>
        <a:p>
          <a:r>
            <a:rPr lang="en-US"/>
            <a:t>provides exceptional pay.</a:t>
          </a:r>
        </a:p>
      </dgm:t>
    </dgm:pt>
    <dgm:pt modelId="{E3DDD70D-3339-422F-AE3C-A4061C899BEF}" type="parTrans" cxnId="{88F6B9A0-D3FE-4A41-993E-D2340AC32424}">
      <dgm:prSet/>
      <dgm:spPr/>
      <dgm:t>
        <a:bodyPr/>
        <a:lstStyle/>
        <a:p>
          <a:endParaRPr lang="en-US"/>
        </a:p>
      </dgm:t>
    </dgm:pt>
    <dgm:pt modelId="{077858A7-DA4E-41C0-8DC9-6D2AA421C898}" type="sibTrans" cxnId="{88F6B9A0-D3FE-4A41-993E-D2340AC32424}">
      <dgm:prSet/>
      <dgm:spPr/>
      <dgm:t>
        <a:bodyPr/>
        <a:lstStyle/>
        <a:p>
          <a:endParaRPr lang="en-US"/>
        </a:p>
      </dgm:t>
    </dgm:pt>
    <dgm:pt modelId="{16914949-76A9-464C-8C91-4AAA98E81465}">
      <dgm:prSet/>
      <dgm:spPr/>
      <dgm:t>
        <a:bodyPr/>
        <a:lstStyle/>
        <a:p>
          <a:r>
            <a:rPr lang="en-US"/>
            <a:t>flexible work</a:t>
          </a:r>
        </a:p>
      </dgm:t>
    </dgm:pt>
    <dgm:pt modelId="{839AE5A3-587C-41EF-A927-0B99EC76138C}" type="parTrans" cxnId="{B2ADE99A-F4F8-4AD6-911F-3FCFB9AEFF2B}">
      <dgm:prSet/>
      <dgm:spPr/>
      <dgm:t>
        <a:bodyPr/>
        <a:lstStyle/>
        <a:p>
          <a:endParaRPr lang="en-US"/>
        </a:p>
      </dgm:t>
    </dgm:pt>
    <dgm:pt modelId="{3B19FBA3-28D6-4B5F-A437-F35B85F95D59}" type="sibTrans" cxnId="{B2ADE99A-F4F8-4AD6-911F-3FCFB9AEFF2B}">
      <dgm:prSet/>
      <dgm:spPr/>
      <dgm:t>
        <a:bodyPr/>
        <a:lstStyle/>
        <a:p>
          <a:endParaRPr lang="en-US"/>
        </a:p>
      </dgm:t>
    </dgm:pt>
    <dgm:pt modelId="{55046952-E901-464E-9637-3A6790863B32}" type="pres">
      <dgm:prSet presAssocID="{99D5AFDF-CE78-4789-ACC4-78D2A542E13C}" presName="root" presStyleCnt="0">
        <dgm:presLayoutVars>
          <dgm:dir/>
          <dgm:resizeHandles val="exact"/>
        </dgm:presLayoutVars>
      </dgm:prSet>
      <dgm:spPr/>
    </dgm:pt>
    <dgm:pt modelId="{508B9D4B-9CA0-4F85-80AF-A23C0BB23EB4}" type="pres">
      <dgm:prSet presAssocID="{9F19D77C-473F-4D47-A4DE-E5E6E1F583CC}" presName="compNode" presStyleCnt="0"/>
      <dgm:spPr/>
    </dgm:pt>
    <dgm:pt modelId="{7F3503F7-5C72-4441-8077-CEC908080E28}" type="pres">
      <dgm:prSet presAssocID="{9F19D77C-473F-4D47-A4DE-E5E6E1F583C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xi"/>
        </a:ext>
      </dgm:extLst>
    </dgm:pt>
    <dgm:pt modelId="{083CEAE9-0257-40BC-B0B0-F5F20F04DB2D}" type="pres">
      <dgm:prSet presAssocID="{9F19D77C-473F-4D47-A4DE-E5E6E1F583CC}" presName="iconSpace" presStyleCnt="0"/>
      <dgm:spPr/>
    </dgm:pt>
    <dgm:pt modelId="{3DD67C08-A2B9-4222-A92E-519991EB5585}" type="pres">
      <dgm:prSet presAssocID="{9F19D77C-473F-4D47-A4DE-E5E6E1F583CC}" presName="parTx" presStyleLbl="revTx" presStyleIdx="0" presStyleCnt="4">
        <dgm:presLayoutVars>
          <dgm:chMax val="0"/>
          <dgm:chPref val="0"/>
        </dgm:presLayoutVars>
      </dgm:prSet>
      <dgm:spPr/>
    </dgm:pt>
    <dgm:pt modelId="{3980F421-1A5C-4F1A-BA3E-9332044074DB}" type="pres">
      <dgm:prSet presAssocID="{9F19D77C-473F-4D47-A4DE-E5E6E1F583CC}" presName="txSpace" presStyleCnt="0"/>
      <dgm:spPr/>
    </dgm:pt>
    <dgm:pt modelId="{4FA1FE32-00D3-4EBD-B26E-C3E19B1D063A}" type="pres">
      <dgm:prSet presAssocID="{9F19D77C-473F-4D47-A4DE-E5E6E1F583CC}" presName="desTx" presStyleLbl="revTx" presStyleIdx="1" presStyleCnt="4">
        <dgm:presLayoutVars/>
      </dgm:prSet>
      <dgm:spPr/>
    </dgm:pt>
    <dgm:pt modelId="{D5AA0049-7F09-4C59-A6F3-7F52238730EF}" type="pres">
      <dgm:prSet presAssocID="{EDBC823B-F238-4A78-8F6B-ED33AB6E7231}" presName="sibTrans" presStyleCnt="0"/>
      <dgm:spPr/>
    </dgm:pt>
    <dgm:pt modelId="{909A0CCF-7894-40D7-9081-B26094E8FB2E}" type="pres">
      <dgm:prSet presAssocID="{6A532BAF-B771-4B6E-87E6-9A187F79D24A}" presName="compNode" presStyleCnt="0"/>
      <dgm:spPr/>
    </dgm:pt>
    <dgm:pt modelId="{492E33CB-CB91-466F-87E2-B476B657674E}" type="pres">
      <dgm:prSet presAssocID="{6A532BAF-B771-4B6E-87E6-9A187F79D24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252141B6-2856-43D1-A0D4-F6D877299B72}" type="pres">
      <dgm:prSet presAssocID="{6A532BAF-B771-4B6E-87E6-9A187F79D24A}" presName="iconSpace" presStyleCnt="0"/>
      <dgm:spPr/>
    </dgm:pt>
    <dgm:pt modelId="{077B74AC-FCC4-49CE-9B42-E4390B7392DC}" type="pres">
      <dgm:prSet presAssocID="{6A532BAF-B771-4B6E-87E6-9A187F79D24A}" presName="parTx" presStyleLbl="revTx" presStyleIdx="2" presStyleCnt="4">
        <dgm:presLayoutVars>
          <dgm:chMax val="0"/>
          <dgm:chPref val="0"/>
        </dgm:presLayoutVars>
      </dgm:prSet>
      <dgm:spPr/>
    </dgm:pt>
    <dgm:pt modelId="{74C25719-4A07-4890-8644-1ED2ED19A050}" type="pres">
      <dgm:prSet presAssocID="{6A532BAF-B771-4B6E-87E6-9A187F79D24A}" presName="txSpace" presStyleCnt="0"/>
      <dgm:spPr/>
    </dgm:pt>
    <dgm:pt modelId="{7E70E7D4-E650-476C-838C-70A151158326}" type="pres">
      <dgm:prSet presAssocID="{6A532BAF-B771-4B6E-87E6-9A187F79D24A}" presName="desTx" presStyleLbl="revTx" presStyleIdx="3" presStyleCnt="4">
        <dgm:presLayoutVars/>
      </dgm:prSet>
      <dgm:spPr/>
    </dgm:pt>
  </dgm:ptLst>
  <dgm:cxnLst>
    <dgm:cxn modelId="{268AEB00-7AE6-4A0E-A739-AA00EE56E469}" srcId="{99D5AFDF-CE78-4789-ACC4-78D2A542E13C}" destId="{9F19D77C-473F-4D47-A4DE-E5E6E1F583CC}" srcOrd="0" destOrd="0" parTransId="{CBF6043D-1AB4-4718-B06B-D54FEFD7F20B}" sibTransId="{EDBC823B-F238-4A78-8F6B-ED33AB6E7231}"/>
    <dgm:cxn modelId="{7BD5ED11-0A63-408C-96A8-352EC4515B93}" type="presOf" srcId="{06B002F1-31A2-4848-9F6F-BFE6EAB0EAC5}" destId="{7E70E7D4-E650-476C-838C-70A151158326}" srcOrd="0" destOrd="0" presId="urn:microsoft.com/office/officeart/2018/5/layout/CenteredIconLabelDescriptionList"/>
    <dgm:cxn modelId="{3800B42F-D277-4A80-A512-670273F84F7C}" type="presOf" srcId="{6A532BAF-B771-4B6E-87E6-9A187F79D24A}" destId="{077B74AC-FCC4-49CE-9B42-E4390B7392DC}" srcOrd="0" destOrd="0" presId="urn:microsoft.com/office/officeart/2018/5/layout/CenteredIconLabelDescriptionList"/>
    <dgm:cxn modelId="{4BD56534-D20D-4859-9CFC-A9A765C386B4}" type="presOf" srcId="{49739535-1F57-4DDE-93F3-9C63251FDFF5}" destId="{4FA1FE32-00D3-4EBD-B26E-C3E19B1D063A}" srcOrd="0" destOrd="1" presId="urn:microsoft.com/office/officeart/2018/5/layout/CenteredIconLabelDescriptionList"/>
    <dgm:cxn modelId="{91162241-8AD3-4E51-86F8-1B700EE525AB}" type="presOf" srcId="{9F19D77C-473F-4D47-A4DE-E5E6E1F583CC}" destId="{3DD67C08-A2B9-4222-A92E-519991EB5585}" srcOrd="0" destOrd="0" presId="urn:microsoft.com/office/officeart/2018/5/layout/CenteredIconLabelDescriptionList"/>
    <dgm:cxn modelId="{8BE83955-48CE-4749-AEC9-C795D601DEFD}" type="presOf" srcId="{9155844C-04CF-48A6-9CD9-D6F0762C5219}" destId="{4FA1FE32-00D3-4EBD-B26E-C3E19B1D063A}" srcOrd="0" destOrd="0" presId="urn:microsoft.com/office/officeart/2018/5/layout/CenteredIconLabelDescriptionList"/>
    <dgm:cxn modelId="{B5B98F55-F8B7-4FF5-90EF-54CB35119373}" type="presOf" srcId="{99D5AFDF-CE78-4789-ACC4-78D2A542E13C}" destId="{55046952-E901-464E-9637-3A6790863B32}" srcOrd="0" destOrd="0" presId="urn:microsoft.com/office/officeart/2018/5/layout/CenteredIconLabelDescriptionList"/>
    <dgm:cxn modelId="{20CD6A59-7DA8-4B12-B6E1-FC9CF2EDB216}" type="presOf" srcId="{16914949-76A9-464C-8C91-4AAA98E81465}" destId="{7E70E7D4-E650-476C-838C-70A151158326}" srcOrd="0" destOrd="1" presId="urn:microsoft.com/office/officeart/2018/5/layout/CenteredIconLabelDescriptionList"/>
    <dgm:cxn modelId="{048F128D-A49E-45E6-A6E0-B99DE9F1F886}" srcId="{9F19D77C-473F-4D47-A4DE-E5E6E1F583CC}" destId="{49739535-1F57-4DDE-93F3-9C63251FDFF5}" srcOrd="1" destOrd="0" parTransId="{772756AC-0909-48C1-A996-C7553A7080D7}" sibTransId="{1847BADA-5A2F-4C66-A474-7004891D5BDF}"/>
    <dgm:cxn modelId="{B2ADE99A-F4F8-4AD6-911F-3FCFB9AEFF2B}" srcId="{6A532BAF-B771-4B6E-87E6-9A187F79D24A}" destId="{16914949-76A9-464C-8C91-4AAA98E81465}" srcOrd="1" destOrd="0" parTransId="{839AE5A3-587C-41EF-A927-0B99EC76138C}" sibTransId="{3B19FBA3-28D6-4B5F-A437-F35B85F95D59}"/>
    <dgm:cxn modelId="{88F6B9A0-D3FE-4A41-993E-D2340AC32424}" srcId="{6A532BAF-B771-4B6E-87E6-9A187F79D24A}" destId="{06B002F1-31A2-4848-9F6F-BFE6EAB0EAC5}" srcOrd="0" destOrd="0" parTransId="{E3DDD70D-3339-422F-AE3C-A4061C899BEF}" sibTransId="{077858A7-DA4E-41C0-8DC9-6D2AA421C898}"/>
    <dgm:cxn modelId="{B8CB65B1-FD0C-48B0-9D6D-7C7B38A009A1}" srcId="{9F19D77C-473F-4D47-A4DE-E5E6E1F583CC}" destId="{9155844C-04CF-48A6-9CD9-D6F0762C5219}" srcOrd="0" destOrd="0" parTransId="{C2110FED-868A-475D-8DD5-86CF0C52ABE4}" sibTransId="{1FCBB3EB-D2AE-460A-B6B7-07AF134B700C}"/>
    <dgm:cxn modelId="{38DD17F1-552A-4D96-A20C-7D0E6794B123}" srcId="{99D5AFDF-CE78-4789-ACC4-78D2A542E13C}" destId="{6A532BAF-B771-4B6E-87E6-9A187F79D24A}" srcOrd="1" destOrd="0" parTransId="{9D72F8B3-0274-4BA1-9E0A-5891227DB39F}" sibTransId="{19F1E117-3CD7-4C87-A760-3FF08F8E3277}"/>
    <dgm:cxn modelId="{87C9ADAC-6C57-481B-8C3B-7695BA8D2FCC}" type="presParOf" srcId="{55046952-E901-464E-9637-3A6790863B32}" destId="{508B9D4B-9CA0-4F85-80AF-A23C0BB23EB4}" srcOrd="0" destOrd="0" presId="urn:microsoft.com/office/officeart/2018/5/layout/CenteredIconLabelDescriptionList"/>
    <dgm:cxn modelId="{4805572E-9024-4357-B24E-6C111B75E7A3}" type="presParOf" srcId="{508B9D4B-9CA0-4F85-80AF-A23C0BB23EB4}" destId="{7F3503F7-5C72-4441-8077-CEC908080E28}" srcOrd="0" destOrd="0" presId="urn:microsoft.com/office/officeart/2018/5/layout/CenteredIconLabelDescriptionList"/>
    <dgm:cxn modelId="{8593C969-B3AD-4971-9D14-447AB303D05E}" type="presParOf" srcId="{508B9D4B-9CA0-4F85-80AF-A23C0BB23EB4}" destId="{083CEAE9-0257-40BC-B0B0-F5F20F04DB2D}" srcOrd="1" destOrd="0" presId="urn:microsoft.com/office/officeart/2018/5/layout/CenteredIconLabelDescriptionList"/>
    <dgm:cxn modelId="{323A6170-9CED-4B49-A2CC-18511C8F30A4}" type="presParOf" srcId="{508B9D4B-9CA0-4F85-80AF-A23C0BB23EB4}" destId="{3DD67C08-A2B9-4222-A92E-519991EB5585}" srcOrd="2" destOrd="0" presId="urn:microsoft.com/office/officeart/2018/5/layout/CenteredIconLabelDescriptionList"/>
    <dgm:cxn modelId="{2FF9EF6F-15F6-4935-8953-B3D058761F94}" type="presParOf" srcId="{508B9D4B-9CA0-4F85-80AF-A23C0BB23EB4}" destId="{3980F421-1A5C-4F1A-BA3E-9332044074DB}" srcOrd="3" destOrd="0" presId="urn:microsoft.com/office/officeart/2018/5/layout/CenteredIconLabelDescriptionList"/>
    <dgm:cxn modelId="{65AA1B92-3F76-408A-94C8-634832A856CB}" type="presParOf" srcId="{508B9D4B-9CA0-4F85-80AF-A23C0BB23EB4}" destId="{4FA1FE32-00D3-4EBD-B26E-C3E19B1D063A}" srcOrd="4" destOrd="0" presId="urn:microsoft.com/office/officeart/2018/5/layout/CenteredIconLabelDescriptionList"/>
    <dgm:cxn modelId="{71732BE9-BC3E-4800-B1A6-935F30C555D1}" type="presParOf" srcId="{55046952-E901-464E-9637-3A6790863B32}" destId="{D5AA0049-7F09-4C59-A6F3-7F52238730EF}" srcOrd="1" destOrd="0" presId="urn:microsoft.com/office/officeart/2018/5/layout/CenteredIconLabelDescriptionList"/>
    <dgm:cxn modelId="{91171256-C9A3-4492-B155-DBC89086CB5B}" type="presParOf" srcId="{55046952-E901-464E-9637-3A6790863B32}" destId="{909A0CCF-7894-40D7-9081-B26094E8FB2E}" srcOrd="2" destOrd="0" presId="urn:microsoft.com/office/officeart/2018/5/layout/CenteredIconLabelDescriptionList"/>
    <dgm:cxn modelId="{5A7FD7C1-2139-43BE-950D-CD609835A736}" type="presParOf" srcId="{909A0CCF-7894-40D7-9081-B26094E8FB2E}" destId="{492E33CB-CB91-466F-87E2-B476B657674E}" srcOrd="0" destOrd="0" presId="urn:microsoft.com/office/officeart/2018/5/layout/CenteredIconLabelDescriptionList"/>
    <dgm:cxn modelId="{B662B651-DF90-4930-A00C-FEFD42D265A7}" type="presParOf" srcId="{909A0CCF-7894-40D7-9081-B26094E8FB2E}" destId="{252141B6-2856-43D1-A0D4-F6D877299B72}" srcOrd="1" destOrd="0" presId="urn:microsoft.com/office/officeart/2018/5/layout/CenteredIconLabelDescriptionList"/>
    <dgm:cxn modelId="{A2640DDB-1287-4F4F-9169-DF4CC1355A1C}" type="presParOf" srcId="{909A0CCF-7894-40D7-9081-B26094E8FB2E}" destId="{077B74AC-FCC4-49CE-9B42-E4390B7392DC}" srcOrd="2" destOrd="0" presId="urn:microsoft.com/office/officeart/2018/5/layout/CenteredIconLabelDescriptionList"/>
    <dgm:cxn modelId="{0EE14229-68E1-4DEA-B165-5A43327AA7F3}" type="presParOf" srcId="{909A0CCF-7894-40D7-9081-B26094E8FB2E}" destId="{74C25719-4A07-4890-8644-1ED2ED19A050}" srcOrd="3" destOrd="0" presId="urn:microsoft.com/office/officeart/2018/5/layout/CenteredIconLabelDescriptionList"/>
    <dgm:cxn modelId="{B8740144-AE7B-4294-83E6-339F03EA2D4A}" type="presParOf" srcId="{909A0CCF-7894-40D7-9081-B26094E8FB2E}" destId="{7E70E7D4-E650-476C-838C-70A151158326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D52053-F2A2-4E87-8E43-65EBD2BDFE2A}" type="doc">
      <dgm:prSet loTypeId="urn:microsoft.com/office/officeart/2016/7/layout/VerticalDownArrowProcess" loCatId="process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2D8B731-2B25-46BC-ADB4-6B7C4BE796AE}">
      <dgm:prSet/>
      <dgm:spPr/>
      <dgm:t>
        <a:bodyPr/>
        <a:lstStyle/>
        <a:p>
          <a:r>
            <a:rPr lang="en-US"/>
            <a:t>Analyze</a:t>
          </a:r>
        </a:p>
      </dgm:t>
    </dgm:pt>
    <dgm:pt modelId="{38491D15-2829-4E7C-88CA-7FA0AFB5E8FB}" type="parTrans" cxnId="{84E656D9-F545-418D-A019-3154BCD92098}">
      <dgm:prSet/>
      <dgm:spPr/>
      <dgm:t>
        <a:bodyPr/>
        <a:lstStyle/>
        <a:p>
          <a:endParaRPr lang="en-US"/>
        </a:p>
      </dgm:t>
    </dgm:pt>
    <dgm:pt modelId="{D4D4FC70-3F26-44BF-9D1D-25F444586B55}" type="sibTrans" cxnId="{84E656D9-F545-418D-A019-3154BCD92098}">
      <dgm:prSet/>
      <dgm:spPr/>
      <dgm:t>
        <a:bodyPr/>
        <a:lstStyle/>
        <a:p>
          <a:endParaRPr lang="en-US"/>
        </a:p>
      </dgm:t>
    </dgm:pt>
    <dgm:pt modelId="{0D423CDC-2D6F-4A33-96EE-88B7A153C114}">
      <dgm:prSet/>
      <dgm:spPr/>
      <dgm:t>
        <a:bodyPr/>
        <a:lstStyle/>
        <a:p>
          <a:r>
            <a:rPr lang="en-US"/>
            <a:t>Analyze Uber data in New York city.</a:t>
          </a:r>
        </a:p>
      </dgm:t>
    </dgm:pt>
    <dgm:pt modelId="{2BAD9A77-5CD4-4BDA-9502-1536210BA22D}" type="parTrans" cxnId="{5768729C-C3B4-4E69-BF4A-05D1AA74821A}">
      <dgm:prSet/>
      <dgm:spPr/>
      <dgm:t>
        <a:bodyPr/>
        <a:lstStyle/>
        <a:p>
          <a:endParaRPr lang="en-US"/>
        </a:p>
      </dgm:t>
    </dgm:pt>
    <dgm:pt modelId="{8190DD55-FB5F-4AAF-92CD-BBB8FF17BB62}" type="sibTrans" cxnId="{5768729C-C3B4-4E69-BF4A-05D1AA74821A}">
      <dgm:prSet/>
      <dgm:spPr/>
      <dgm:t>
        <a:bodyPr/>
        <a:lstStyle/>
        <a:p>
          <a:endParaRPr lang="en-US"/>
        </a:p>
      </dgm:t>
    </dgm:pt>
    <dgm:pt modelId="{E782C907-C2CF-4851-8F3E-C52CAE4C10F8}">
      <dgm:prSet/>
      <dgm:spPr/>
      <dgm:t>
        <a:bodyPr/>
        <a:lstStyle/>
        <a:p>
          <a:r>
            <a:rPr lang="en-US"/>
            <a:t>Visualize</a:t>
          </a:r>
        </a:p>
      </dgm:t>
    </dgm:pt>
    <dgm:pt modelId="{7B52A5D1-596C-4DCD-98B1-5D26C1DFFBE8}" type="parTrans" cxnId="{ABDA2EF2-C8E8-4F7D-ADF9-2CE8F3A40E49}">
      <dgm:prSet/>
      <dgm:spPr/>
      <dgm:t>
        <a:bodyPr/>
        <a:lstStyle/>
        <a:p>
          <a:endParaRPr lang="en-US"/>
        </a:p>
      </dgm:t>
    </dgm:pt>
    <dgm:pt modelId="{D55C2AC4-4E3A-426E-AE03-618D2680564C}" type="sibTrans" cxnId="{ABDA2EF2-C8E8-4F7D-ADF9-2CE8F3A40E49}">
      <dgm:prSet/>
      <dgm:spPr/>
      <dgm:t>
        <a:bodyPr/>
        <a:lstStyle/>
        <a:p>
          <a:endParaRPr lang="en-US"/>
        </a:p>
      </dgm:t>
    </dgm:pt>
    <dgm:pt modelId="{0E0F1638-567C-4569-8531-D532D28D2287}">
      <dgm:prSet/>
      <dgm:spPr/>
      <dgm:t>
        <a:bodyPr/>
        <a:lstStyle/>
        <a:p>
          <a:r>
            <a:rPr lang="en-US"/>
            <a:t>visualize the traffic in New York city .</a:t>
          </a:r>
        </a:p>
      </dgm:t>
    </dgm:pt>
    <dgm:pt modelId="{792FAD31-7490-482D-88AC-E098BF3F1E65}" type="parTrans" cxnId="{DCAB2F20-BEFA-45A8-A296-A36119662FEF}">
      <dgm:prSet/>
      <dgm:spPr/>
      <dgm:t>
        <a:bodyPr/>
        <a:lstStyle/>
        <a:p>
          <a:endParaRPr lang="en-US"/>
        </a:p>
      </dgm:t>
    </dgm:pt>
    <dgm:pt modelId="{4903312B-ABF9-49A6-964E-4C765B74BDF7}" type="sibTrans" cxnId="{DCAB2F20-BEFA-45A8-A296-A36119662FEF}">
      <dgm:prSet/>
      <dgm:spPr/>
      <dgm:t>
        <a:bodyPr/>
        <a:lstStyle/>
        <a:p>
          <a:endParaRPr lang="en-US"/>
        </a:p>
      </dgm:t>
    </dgm:pt>
    <dgm:pt modelId="{122809D9-49F2-4A7E-9179-668D17FF8D01}">
      <dgm:prSet/>
      <dgm:spPr/>
      <dgm:t>
        <a:bodyPr/>
        <a:lstStyle/>
        <a:p>
          <a:r>
            <a:rPr lang="en-US"/>
            <a:t>Predict</a:t>
          </a:r>
        </a:p>
      </dgm:t>
    </dgm:pt>
    <dgm:pt modelId="{290E0719-7D4B-4355-B254-F959FE8622F5}" type="parTrans" cxnId="{7E42849A-1339-478C-830B-0C340EBF839C}">
      <dgm:prSet/>
      <dgm:spPr/>
      <dgm:t>
        <a:bodyPr/>
        <a:lstStyle/>
        <a:p>
          <a:endParaRPr lang="en-US"/>
        </a:p>
      </dgm:t>
    </dgm:pt>
    <dgm:pt modelId="{A8913B82-B0C7-4703-9A29-58B555A0E0B4}" type="sibTrans" cxnId="{7E42849A-1339-478C-830B-0C340EBF839C}">
      <dgm:prSet/>
      <dgm:spPr/>
      <dgm:t>
        <a:bodyPr/>
        <a:lstStyle/>
        <a:p>
          <a:endParaRPr lang="en-US"/>
        </a:p>
      </dgm:t>
    </dgm:pt>
    <dgm:pt modelId="{7F77F125-60AA-4414-AC08-4B0FBA1DAB0B}">
      <dgm:prSet/>
      <dgm:spPr/>
      <dgm:t>
        <a:bodyPr/>
        <a:lstStyle/>
        <a:p>
          <a:r>
            <a:rPr lang="en-US"/>
            <a:t>Predict the future order in time series </a:t>
          </a:r>
        </a:p>
      </dgm:t>
    </dgm:pt>
    <dgm:pt modelId="{D67C499D-B117-4EA8-87DF-6C9F1BD98C4D}" type="parTrans" cxnId="{6FFA2DA5-D060-4D0B-A6D2-6CDDB37CDF33}">
      <dgm:prSet/>
      <dgm:spPr/>
      <dgm:t>
        <a:bodyPr/>
        <a:lstStyle/>
        <a:p>
          <a:endParaRPr lang="en-US"/>
        </a:p>
      </dgm:t>
    </dgm:pt>
    <dgm:pt modelId="{228F8132-3931-4A11-8DF4-678AE55F4774}" type="sibTrans" cxnId="{6FFA2DA5-D060-4D0B-A6D2-6CDDB37CDF33}">
      <dgm:prSet/>
      <dgm:spPr/>
      <dgm:t>
        <a:bodyPr/>
        <a:lstStyle/>
        <a:p>
          <a:endParaRPr lang="en-US"/>
        </a:p>
      </dgm:t>
    </dgm:pt>
    <dgm:pt modelId="{0D02B58E-6B56-284E-A1B0-36D81021BA15}" type="pres">
      <dgm:prSet presAssocID="{EAD52053-F2A2-4E87-8E43-65EBD2BDFE2A}" presName="Name0" presStyleCnt="0">
        <dgm:presLayoutVars>
          <dgm:dir/>
          <dgm:animLvl val="lvl"/>
          <dgm:resizeHandles val="exact"/>
        </dgm:presLayoutVars>
      </dgm:prSet>
      <dgm:spPr/>
    </dgm:pt>
    <dgm:pt modelId="{303F7483-9E83-074E-B5EA-CE4DA98876F1}" type="pres">
      <dgm:prSet presAssocID="{122809D9-49F2-4A7E-9179-668D17FF8D01}" presName="boxAndChildren" presStyleCnt="0"/>
      <dgm:spPr/>
    </dgm:pt>
    <dgm:pt modelId="{E29FB537-17EE-0948-9583-69568CAB7625}" type="pres">
      <dgm:prSet presAssocID="{122809D9-49F2-4A7E-9179-668D17FF8D01}" presName="parentTextBox" presStyleLbl="alignNode1" presStyleIdx="0" presStyleCnt="3"/>
      <dgm:spPr/>
    </dgm:pt>
    <dgm:pt modelId="{22D540AB-1F7F-5D41-B3BB-9778386CD84F}" type="pres">
      <dgm:prSet presAssocID="{122809D9-49F2-4A7E-9179-668D17FF8D01}" presName="descendantBox" presStyleLbl="bgAccFollowNode1" presStyleIdx="0" presStyleCnt="3"/>
      <dgm:spPr/>
    </dgm:pt>
    <dgm:pt modelId="{CE7FB5AD-D930-C54C-A953-08CCA9750F59}" type="pres">
      <dgm:prSet presAssocID="{D55C2AC4-4E3A-426E-AE03-618D2680564C}" presName="sp" presStyleCnt="0"/>
      <dgm:spPr/>
    </dgm:pt>
    <dgm:pt modelId="{741CF513-49DC-4B47-90FC-EE56D224B25D}" type="pres">
      <dgm:prSet presAssocID="{E782C907-C2CF-4851-8F3E-C52CAE4C10F8}" presName="arrowAndChildren" presStyleCnt="0"/>
      <dgm:spPr/>
    </dgm:pt>
    <dgm:pt modelId="{7E783218-0A53-8148-884F-60650964DF62}" type="pres">
      <dgm:prSet presAssocID="{E782C907-C2CF-4851-8F3E-C52CAE4C10F8}" presName="parentTextArrow" presStyleLbl="node1" presStyleIdx="0" presStyleCnt="0"/>
      <dgm:spPr/>
    </dgm:pt>
    <dgm:pt modelId="{2A02945F-6AE5-1A4D-AEBD-C589326C7C66}" type="pres">
      <dgm:prSet presAssocID="{E782C907-C2CF-4851-8F3E-C52CAE4C10F8}" presName="arrow" presStyleLbl="alignNode1" presStyleIdx="1" presStyleCnt="3"/>
      <dgm:spPr/>
    </dgm:pt>
    <dgm:pt modelId="{57685264-DA96-AE41-83FB-56AAE6C0FD95}" type="pres">
      <dgm:prSet presAssocID="{E782C907-C2CF-4851-8F3E-C52CAE4C10F8}" presName="descendantArrow" presStyleLbl="bgAccFollowNode1" presStyleIdx="1" presStyleCnt="3"/>
      <dgm:spPr/>
    </dgm:pt>
    <dgm:pt modelId="{F1176FA0-1995-C644-B3F9-D6FF0BD7F46B}" type="pres">
      <dgm:prSet presAssocID="{D4D4FC70-3F26-44BF-9D1D-25F444586B55}" presName="sp" presStyleCnt="0"/>
      <dgm:spPr/>
    </dgm:pt>
    <dgm:pt modelId="{95B44E40-E61A-EB44-9A9E-FDF46A4D671E}" type="pres">
      <dgm:prSet presAssocID="{E2D8B731-2B25-46BC-ADB4-6B7C4BE796AE}" presName="arrowAndChildren" presStyleCnt="0"/>
      <dgm:spPr/>
    </dgm:pt>
    <dgm:pt modelId="{3327A57A-53BF-BC4E-8F6B-1D7D05435085}" type="pres">
      <dgm:prSet presAssocID="{E2D8B731-2B25-46BC-ADB4-6B7C4BE796AE}" presName="parentTextArrow" presStyleLbl="node1" presStyleIdx="0" presStyleCnt="0"/>
      <dgm:spPr/>
    </dgm:pt>
    <dgm:pt modelId="{663748FC-5082-F044-9198-01873F2084BF}" type="pres">
      <dgm:prSet presAssocID="{E2D8B731-2B25-46BC-ADB4-6B7C4BE796AE}" presName="arrow" presStyleLbl="alignNode1" presStyleIdx="2" presStyleCnt="3"/>
      <dgm:spPr/>
    </dgm:pt>
    <dgm:pt modelId="{5A45EDB0-08F4-4A47-B2D5-6B120E41C15E}" type="pres">
      <dgm:prSet presAssocID="{E2D8B731-2B25-46BC-ADB4-6B7C4BE796AE}" presName="descendantArrow" presStyleLbl="bgAccFollowNode1" presStyleIdx="2" presStyleCnt="3"/>
      <dgm:spPr/>
    </dgm:pt>
  </dgm:ptLst>
  <dgm:cxnLst>
    <dgm:cxn modelId="{32D37B08-28B6-364F-BC08-6EC8363C957E}" type="presOf" srcId="{E782C907-C2CF-4851-8F3E-C52CAE4C10F8}" destId="{7E783218-0A53-8148-884F-60650964DF62}" srcOrd="0" destOrd="0" presId="urn:microsoft.com/office/officeart/2016/7/layout/VerticalDownArrowProcess"/>
    <dgm:cxn modelId="{41863613-44E9-D442-A51C-F091B74E1ED8}" type="presOf" srcId="{E782C907-C2CF-4851-8F3E-C52CAE4C10F8}" destId="{2A02945F-6AE5-1A4D-AEBD-C589326C7C66}" srcOrd="1" destOrd="0" presId="urn:microsoft.com/office/officeart/2016/7/layout/VerticalDownArrowProcess"/>
    <dgm:cxn modelId="{D4D4BA1A-3095-BB46-B5FA-F34A1A93E709}" type="presOf" srcId="{122809D9-49F2-4A7E-9179-668D17FF8D01}" destId="{E29FB537-17EE-0948-9583-69568CAB7625}" srcOrd="0" destOrd="0" presId="urn:microsoft.com/office/officeart/2016/7/layout/VerticalDownArrowProcess"/>
    <dgm:cxn modelId="{BF9D1C1F-63DE-CE42-83ED-E4307DA3025E}" type="presOf" srcId="{E2D8B731-2B25-46BC-ADB4-6B7C4BE796AE}" destId="{3327A57A-53BF-BC4E-8F6B-1D7D05435085}" srcOrd="0" destOrd="0" presId="urn:microsoft.com/office/officeart/2016/7/layout/VerticalDownArrowProcess"/>
    <dgm:cxn modelId="{DCAB2F20-BEFA-45A8-A296-A36119662FEF}" srcId="{E782C907-C2CF-4851-8F3E-C52CAE4C10F8}" destId="{0E0F1638-567C-4569-8531-D532D28D2287}" srcOrd="0" destOrd="0" parTransId="{792FAD31-7490-482D-88AC-E098BF3F1E65}" sibTransId="{4903312B-ABF9-49A6-964E-4C765B74BDF7}"/>
    <dgm:cxn modelId="{D2660628-8681-7340-B37E-BFB29348C5C1}" type="presOf" srcId="{E2D8B731-2B25-46BC-ADB4-6B7C4BE796AE}" destId="{663748FC-5082-F044-9198-01873F2084BF}" srcOrd="1" destOrd="0" presId="urn:microsoft.com/office/officeart/2016/7/layout/VerticalDownArrowProcess"/>
    <dgm:cxn modelId="{6EEC698A-7730-FF43-97E7-0342D48EFC73}" type="presOf" srcId="{EAD52053-F2A2-4E87-8E43-65EBD2BDFE2A}" destId="{0D02B58E-6B56-284E-A1B0-36D81021BA15}" srcOrd="0" destOrd="0" presId="urn:microsoft.com/office/officeart/2016/7/layout/VerticalDownArrowProcess"/>
    <dgm:cxn modelId="{7E42849A-1339-478C-830B-0C340EBF839C}" srcId="{EAD52053-F2A2-4E87-8E43-65EBD2BDFE2A}" destId="{122809D9-49F2-4A7E-9179-668D17FF8D01}" srcOrd="2" destOrd="0" parTransId="{290E0719-7D4B-4355-B254-F959FE8622F5}" sibTransId="{A8913B82-B0C7-4703-9A29-58B555A0E0B4}"/>
    <dgm:cxn modelId="{5768729C-C3B4-4E69-BF4A-05D1AA74821A}" srcId="{E2D8B731-2B25-46BC-ADB4-6B7C4BE796AE}" destId="{0D423CDC-2D6F-4A33-96EE-88B7A153C114}" srcOrd="0" destOrd="0" parTransId="{2BAD9A77-5CD4-4BDA-9502-1536210BA22D}" sibTransId="{8190DD55-FB5F-4AAF-92CD-BBB8FF17BB62}"/>
    <dgm:cxn modelId="{742DACA3-9ACE-754C-A9E2-E7624CC761AC}" type="presOf" srcId="{0E0F1638-567C-4569-8531-D532D28D2287}" destId="{57685264-DA96-AE41-83FB-56AAE6C0FD95}" srcOrd="0" destOrd="0" presId="urn:microsoft.com/office/officeart/2016/7/layout/VerticalDownArrowProcess"/>
    <dgm:cxn modelId="{6FFA2DA5-D060-4D0B-A6D2-6CDDB37CDF33}" srcId="{122809D9-49F2-4A7E-9179-668D17FF8D01}" destId="{7F77F125-60AA-4414-AC08-4B0FBA1DAB0B}" srcOrd="0" destOrd="0" parTransId="{D67C499D-B117-4EA8-87DF-6C9F1BD98C4D}" sibTransId="{228F8132-3931-4A11-8DF4-678AE55F4774}"/>
    <dgm:cxn modelId="{8AEA90AB-59AF-F14D-A730-ECF12E8910FF}" type="presOf" srcId="{0D423CDC-2D6F-4A33-96EE-88B7A153C114}" destId="{5A45EDB0-08F4-4A47-B2D5-6B120E41C15E}" srcOrd="0" destOrd="0" presId="urn:microsoft.com/office/officeart/2016/7/layout/VerticalDownArrowProcess"/>
    <dgm:cxn modelId="{84E656D9-F545-418D-A019-3154BCD92098}" srcId="{EAD52053-F2A2-4E87-8E43-65EBD2BDFE2A}" destId="{E2D8B731-2B25-46BC-ADB4-6B7C4BE796AE}" srcOrd="0" destOrd="0" parTransId="{38491D15-2829-4E7C-88CA-7FA0AFB5E8FB}" sibTransId="{D4D4FC70-3F26-44BF-9D1D-25F444586B55}"/>
    <dgm:cxn modelId="{FC5D86E3-890D-FD43-B800-74AED894765B}" type="presOf" srcId="{7F77F125-60AA-4414-AC08-4B0FBA1DAB0B}" destId="{22D540AB-1F7F-5D41-B3BB-9778386CD84F}" srcOrd="0" destOrd="0" presId="urn:microsoft.com/office/officeart/2016/7/layout/VerticalDownArrowProcess"/>
    <dgm:cxn modelId="{ABDA2EF2-C8E8-4F7D-ADF9-2CE8F3A40E49}" srcId="{EAD52053-F2A2-4E87-8E43-65EBD2BDFE2A}" destId="{E782C907-C2CF-4851-8F3E-C52CAE4C10F8}" srcOrd="1" destOrd="0" parTransId="{7B52A5D1-596C-4DCD-98B1-5D26C1DFFBE8}" sibTransId="{D55C2AC4-4E3A-426E-AE03-618D2680564C}"/>
    <dgm:cxn modelId="{91034044-8A6A-D84B-9A3B-73A767E44122}" type="presParOf" srcId="{0D02B58E-6B56-284E-A1B0-36D81021BA15}" destId="{303F7483-9E83-074E-B5EA-CE4DA98876F1}" srcOrd="0" destOrd="0" presId="urn:microsoft.com/office/officeart/2016/7/layout/VerticalDownArrowProcess"/>
    <dgm:cxn modelId="{88DF5BD1-0AD9-4443-8DAA-F4ECA93A4608}" type="presParOf" srcId="{303F7483-9E83-074E-B5EA-CE4DA98876F1}" destId="{E29FB537-17EE-0948-9583-69568CAB7625}" srcOrd="0" destOrd="0" presId="urn:microsoft.com/office/officeart/2016/7/layout/VerticalDownArrowProcess"/>
    <dgm:cxn modelId="{E3993743-34D2-AF47-9294-09894839A38D}" type="presParOf" srcId="{303F7483-9E83-074E-B5EA-CE4DA98876F1}" destId="{22D540AB-1F7F-5D41-B3BB-9778386CD84F}" srcOrd="1" destOrd="0" presId="urn:microsoft.com/office/officeart/2016/7/layout/VerticalDownArrowProcess"/>
    <dgm:cxn modelId="{E73F0918-7489-D949-9BD5-E97E7F9817D1}" type="presParOf" srcId="{0D02B58E-6B56-284E-A1B0-36D81021BA15}" destId="{CE7FB5AD-D930-C54C-A953-08CCA9750F59}" srcOrd="1" destOrd="0" presId="urn:microsoft.com/office/officeart/2016/7/layout/VerticalDownArrowProcess"/>
    <dgm:cxn modelId="{33177DAE-6EEF-3C40-94A2-147F236B94E6}" type="presParOf" srcId="{0D02B58E-6B56-284E-A1B0-36D81021BA15}" destId="{741CF513-49DC-4B47-90FC-EE56D224B25D}" srcOrd="2" destOrd="0" presId="urn:microsoft.com/office/officeart/2016/7/layout/VerticalDownArrowProcess"/>
    <dgm:cxn modelId="{F2A7BD66-D9B0-584C-8175-485F87D63ACB}" type="presParOf" srcId="{741CF513-49DC-4B47-90FC-EE56D224B25D}" destId="{7E783218-0A53-8148-884F-60650964DF62}" srcOrd="0" destOrd="0" presId="urn:microsoft.com/office/officeart/2016/7/layout/VerticalDownArrowProcess"/>
    <dgm:cxn modelId="{1AFA962C-76AD-D449-A9B5-BAC0D10233AD}" type="presParOf" srcId="{741CF513-49DC-4B47-90FC-EE56D224B25D}" destId="{2A02945F-6AE5-1A4D-AEBD-C589326C7C66}" srcOrd="1" destOrd="0" presId="urn:microsoft.com/office/officeart/2016/7/layout/VerticalDownArrowProcess"/>
    <dgm:cxn modelId="{FE3F4F39-1D40-5144-BD3D-5DA25C21200E}" type="presParOf" srcId="{741CF513-49DC-4B47-90FC-EE56D224B25D}" destId="{57685264-DA96-AE41-83FB-56AAE6C0FD95}" srcOrd="2" destOrd="0" presId="urn:microsoft.com/office/officeart/2016/7/layout/VerticalDownArrowProcess"/>
    <dgm:cxn modelId="{87E15755-10AE-8D4E-B325-8EE12C2D1DD6}" type="presParOf" srcId="{0D02B58E-6B56-284E-A1B0-36D81021BA15}" destId="{F1176FA0-1995-C644-B3F9-D6FF0BD7F46B}" srcOrd="3" destOrd="0" presId="urn:microsoft.com/office/officeart/2016/7/layout/VerticalDownArrowProcess"/>
    <dgm:cxn modelId="{A3856031-F07E-B74A-ADC3-C472C4D32F58}" type="presParOf" srcId="{0D02B58E-6B56-284E-A1B0-36D81021BA15}" destId="{95B44E40-E61A-EB44-9A9E-FDF46A4D671E}" srcOrd="4" destOrd="0" presId="urn:microsoft.com/office/officeart/2016/7/layout/VerticalDownArrowProcess"/>
    <dgm:cxn modelId="{8E73F890-BAEC-7944-A2F7-7ED29B035E3A}" type="presParOf" srcId="{95B44E40-E61A-EB44-9A9E-FDF46A4D671E}" destId="{3327A57A-53BF-BC4E-8F6B-1D7D05435085}" srcOrd="0" destOrd="0" presId="urn:microsoft.com/office/officeart/2016/7/layout/VerticalDownArrowProcess"/>
    <dgm:cxn modelId="{F2ABB066-9698-5848-A62C-6CE081D67D68}" type="presParOf" srcId="{95B44E40-E61A-EB44-9A9E-FDF46A4D671E}" destId="{663748FC-5082-F044-9198-01873F2084BF}" srcOrd="1" destOrd="0" presId="urn:microsoft.com/office/officeart/2016/7/layout/VerticalDownArrowProcess"/>
    <dgm:cxn modelId="{C3031BB5-E78B-AE42-B38C-8981E56015FD}" type="presParOf" srcId="{95B44E40-E61A-EB44-9A9E-FDF46A4D671E}" destId="{5A45EDB0-08F4-4A47-B2D5-6B120E41C15E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C2211D9-4972-43A4-94CC-0281216808A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F911D21-D172-4F60-86D5-7C51C69A7DD2}">
      <dgm:prSet/>
      <dgm:spPr/>
      <dgm:t>
        <a:bodyPr/>
        <a:lstStyle/>
        <a:p>
          <a:r>
            <a:rPr lang="en-US"/>
            <a:t>Working day </a:t>
          </a:r>
        </a:p>
      </dgm:t>
    </dgm:pt>
    <dgm:pt modelId="{7F1F50C0-BB18-44B9-A781-FB4E3A4B41D2}" type="parTrans" cxnId="{E903EEA2-C9EB-4B33-93C4-2595206DDE57}">
      <dgm:prSet/>
      <dgm:spPr/>
      <dgm:t>
        <a:bodyPr/>
        <a:lstStyle/>
        <a:p>
          <a:endParaRPr lang="en-US"/>
        </a:p>
      </dgm:t>
    </dgm:pt>
    <dgm:pt modelId="{0D23898A-78B8-416C-AE0E-D28200E0E5A2}" type="sibTrans" cxnId="{E903EEA2-C9EB-4B33-93C4-2595206DDE57}">
      <dgm:prSet/>
      <dgm:spPr/>
      <dgm:t>
        <a:bodyPr/>
        <a:lstStyle/>
        <a:p>
          <a:endParaRPr lang="en-US"/>
        </a:p>
      </dgm:t>
    </dgm:pt>
    <dgm:pt modelId="{1E892B73-0301-468B-9486-34B210D2FCC3}">
      <dgm:prSet/>
      <dgm:spPr/>
      <dgm:t>
        <a:bodyPr/>
        <a:lstStyle/>
        <a:p>
          <a:r>
            <a:rPr lang="en-US"/>
            <a:t>Weekend</a:t>
          </a:r>
        </a:p>
      </dgm:t>
    </dgm:pt>
    <dgm:pt modelId="{8BDF592A-8CF0-4A22-A535-39940E1428BE}" type="parTrans" cxnId="{4E8F254F-E8D3-49DA-AC29-9551766BAD63}">
      <dgm:prSet/>
      <dgm:spPr/>
      <dgm:t>
        <a:bodyPr/>
        <a:lstStyle/>
        <a:p>
          <a:endParaRPr lang="en-US"/>
        </a:p>
      </dgm:t>
    </dgm:pt>
    <dgm:pt modelId="{662309C7-9556-469B-87E8-4F34CE9B0378}" type="sibTrans" cxnId="{4E8F254F-E8D3-49DA-AC29-9551766BAD63}">
      <dgm:prSet/>
      <dgm:spPr/>
      <dgm:t>
        <a:bodyPr/>
        <a:lstStyle/>
        <a:p>
          <a:endParaRPr lang="en-US"/>
        </a:p>
      </dgm:t>
    </dgm:pt>
    <dgm:pt modelId="{8A1C4716-AB8F-4046-8F63-8C87A6B241E5}">
      <dgm:prSet/>
      <dgm:spPr/>
      <dgm:t>
        <a:bodyPr/>
        <a:lstStyle/>
        <a:p>
          <a:r>
            <a:rPr lang="en-US"/>
            <a:t>Traffic in New Your city</a:t>
          </a:r>
        </a:p>
      </dgm:t>
    </dgm:pt>
    <dgm:pt modelId="{2D6AECF5-485D-458B-91DD-19BA198F36D2}" type="parTrans" cxnId="{832D29F1-FAF9-4FC8-A48B-C3BA8DE287E9}">
      <dgm:prSet/>
      <dgm:spPr/>
      <dgm:t>
        <a:bodyPr/>
        <a:lstStyle/>
        <a:p>
          <a:endParaRPr lang="en-US"/>
        </a:p>
      </dgm:t>
    </dgm:pt>
    <dgm:pt modelId="{1C380A72-89E4-41FF-A5FD-81816F6D885B}" type="sibTrans" cxnId="{832D29F1-FAF9-4FC8-A48B-C3BA8DE287E9}">
      <dgm:prSet/>
      <dgm:spPr/>
      <dgm:t>
        <a:bodyPr/>
        <a:lstStyle/>
        <a:p>
          <a:endParaRPr lang="en-US"/>
        </a:p>
      </dgm:t>
    </dgm:pt>
    <dgm:pt modelId="{6A11829C-2DDE-430D-8DB2-46974617FB4B}">
      <dgm:prSet/>
      <dgm:spPr/>
      <dgm:t>
        <a:bodyPr/>
        <a:lstStyle/>
        <a:p>
          <a:r>
            <a:rPr lang="en-US"/>
            <a:t>Increase in Market</a:t>
          </a:r>
        </a:p>
      </dgm:t>
    </dgm:pt>
    <dgm:pt modelId="{2E6A0513-CDA7-4253-B0FA-25C4BC757C79}" type="parTrans" cxnId="{83B07680-9384-4351-B500-F6EEBD4825CF}">
      <dgm:prSet/>
      <dgm:spPr/>
      <dgm:t>
        <a:bodyPr/>
        <a:lstStyle/>
        <a:p>
          <a:endParaRPr lang="en-US"/>
        </a:p>
      </dgm:t>
    </dgm:pt>
    <dgm:pt modelId="{7CE7540A-3446-4A48-A731-CFAE72CBCEE7}" type="sibTrans" cxnId="{83B07680-9384-4351-B500-F6EEBD4825CF}">
      <dgm:prSet/>
      <dgm:spPr/>
      <dgm:t>
        <a:bodyPr/>
        <a:lstStyle/>
        <a:p>
          <a:endParaRPr lang="en-US"/>
        </a:p>
      </dgm:t>
    </dgm:pt>
    <dgm:pt modelId="{533063AC-6CC7-47C3-BB09-1E92763FFAEA}" type="pres">
      <dgm:prSet presAssocID="{7C2211D9-4972-43A4-94CC-0281216808A2}" presName="root" presStyleCnt="0">
        <dgm:presLayoutVars>
          <dgm:dir/>
          <dgm:resizeHandles val="exact"/>
        </dgm:presLayoutVars>
      </dgm:prSet>
      <dgm:spPr/>
    </dgm:pt>
    <dgm:pt modelId="{4CCA1397-A795-4376-AEEB-0204EB392EAA}" type="pres">
      <dgm:prSet presAssocID="{8F911D21-D172-4F60-86D5-7C51C69A7DD2}" presName="compNode" presStyleCnt="0"/>
      <dgm:spPr/>
    </dgm:pt>
    <dgm:pt modelId="{895C9AC0-A52B-4EFA-80D9-C011847DC97B}" type="pres">
      <dgm:prSet presAssocID="{8F911D21-D172-4F60-86D5-7C51C69A7DD2}" presName="bgRect" presStyleLbl="bgShp" presStyleIdx="0" presStyleCnt="4"/>
      <dgm:spPr/>
    </dgm:pt>
    <dgm:pt modelId="{6D2DC200-DD6C-43BA-88C6-6340D0404E6A}" type="pres">
      <dgm:prSet presAssocID="{8F911D21-D172-4F60-86D5-7C51C69A7DD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80F303BB-1808-4B94-B9BC-2D81CF5CCCFA}" type="pres">
      <dgm:prSet presAssocID="{8F911D21-D172-4F60-86D5-7C51C69A7DD2}" presName="spaceRect" presStyleCnt="0"/>
      <dgm:spPr/>
    </dgm:pt>
    <dgm:pt modelId="{AF4BD835-0BA4-41CF-BC46-B54855F24B24}" type="pres">
      <dgm:prSet presAssocID="{8F911D21-D172-4F60-86D5-7C51C69A7DD2}" presName="parTx" presStyleLbl="revTx" presStyleIdx="0" presStyleCnt="4">
        <dgm:presLayoutVars>
          <dgm:chMax val="0"/>
          <dgm:chPref val="0"/>
        </dgm:presLayoutVars>
      </dgm:prSet>
      <dgm:spPr/>
    </dgm:pt>
    <dgm:pt modelId="{28ECB5C6-F862-4B2C-9345-FBA6C3C46985}" type="pres">
      <dgm:prSet presAssocID="{0D23898A-78B8-416C-AE0E-D28200E0E5A2}" presName="sibTrans" presStyleCnt="0"/>
      <dgm:spPr/>
    </dgm:pt>
    <dgm:pt modelId="{89CB30A9-1F1B-4263-B3EA-823FAA5FB9D5}" type="pres">
      <dgm:prSet presAssocID="{1E892B73-0301-468B-9486-34B210D2FCC3}" presName="compNode" presStyleCnt="0"/>
      <dgm:spPr/>
    </dgm:pt>
    <dgm:pt modelId="{058C98DC-1B5D-42E0-B8DB-AF9A9494DE46}" type="pres">
      <dgm:prSet presAssocID="{1E892B73-0301-468B-9486-34B210D2FCC3}" presName="bgRect" presStyleLbl="bgShp" presStyleIdx="1" presStyleCnt="4"/>
      <dgm:spPr/>
    </dgm:pt>
    <dgm:pt modelId="{859D2239-13DF-4604-AC89-2B63418FBC56}" type="pres">
      <dgm:prSet presAssocID="{1E892B73-0301-468B-9486-34B210D2FCC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pical scene"/>
        </a:ext>
      </dgm:extLst>
    </dgm:pt>
    <dgm:pt modelId="{2E0762D9-F758-4E52-988E-C97A8A68091F}" type="pres">
      <dgm:prSet presAssocID="{1E892B73-0301-468B-9486-34B210D2FCC3}" presName="spaceRect" presStyleCnt="0"/>
      <dgm:spPr/>
    </dgm:pt>
    <dgm:pt modelId="{B58C0B82-023F-4702-BC19-C374FC85738C}" type="pres">
      <dgm:prSet presAssocID="{1E892B73-0301-468B-9486-34B210D2FCC3}" presName="parTx" presStyleLbl="revTx" presStyleIdx="1" presStyleCnt="4">
        <dgm:presLayoutVars>
          <dgm:chMax val="0"/>
          <dgm:chPref val="0"/>
        </dgm:presLayoutVars>
      </dgm:prSet>
      <dgm:spPr/>
    </dgm:pt>
    <dgm:pt modelId="{B0B42F83-C068-4386-AD4B-DEF4A5B914FB}" type="pres">
      <dgm:prSet presAssocID="{662309C7-9556-469B-87E8-4F34CE9B0378}" presName="sibTrans" presStyleCnt="0"/>
      <dgm:spPr/>
    </dgm:pt>
    <dgm:pt modelId="{93AF7779-9E07-493D-A177-16DF78B9D6CC}" type="pres">
      <dgm:prSet presAssocID="{8A1C4716-AB8F-4046-8F63-8C87A6B241E5}" presName="compNode" presStyleCnt="0"/>
      <dgm:spPr/>
    </dgm:pt>
    <dgm:pt modelId="{7497543B-E7AB-46DE-9970-C452D15B7767}" type="pres">
      <dgm:prSet presAssocID="{8A1C4716-AB8F-4046-8F63-8C87A6B241E5}" presName="bgRect" presStyleLbl="bgShp" presStyleIdx="2" presStyleCnt="4"/>
      <dgm:spPr/>
    </dgm:pt>
    <dgm:pt modelId="{FDB53336-39B4-4F57-B96A-505FC8962746}" type="pres">
      <dgm:prSet presAssocID="{8A1C4716-AB8F-4046-8F63-8C87A6B241E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xi"/>
        </a:ext>
      </dgm:extLst>
    </dgm:pt>
    <dgm:pt modelId="{46C78382-F7EB-40CE-84A1-3A5F350811D8}" type="pres">
      <dgm:prSet presAssocID="{8A1C4716-AB8F-4046-8F63-8C87A6B241E5}" presName="spaceRect" presStyleCnt="0"/>
      <dgm:spPr/>
    </dgm:pt>
    <dgm:pt modelId="{E5FD5FDC-D8AE-4113-B5D8-6EC18ED6F380}" type="pres">
      <dgm:prSet presAssocID="{8A1C4716-AB8F-4046-8F63-8C87A6B241E5}" presName="parTx" presStyleLbl="revTx" presStyleIdx="2" presStyleCnt="4">
        <dgm:presLayoutVars>
          <dgm:chMax val="0"/>
          <dgm:chPref val="0"/>
        </dgm:presLayoutVars>
      </dgm:prSet>
      <dgm:spPr/>
    </dgm:pt>
    <dgm:pt modelId="{D8EB5150-6846-487C-BA13-6543BC6BE02D}" type="pres">
      <dgm:prSet presAssocID="{1C380A72-89E4-41FF-A5FD-81816F6D885B}" presName="sibTrans" presStyleCnt="0"/>
      <dgm:spPr/>
    </dgm:pt>
    <dgm:pt modelId="{4DCD032C-A232-4A2F-BDC4-F5BEA1E5F68B}" type="pres">
      <dgm:prSet presAssocID="{6A11829C-2DDE-430D-8DB2-46974617FB4B}" presName="compNode" presStyleCnt="0"/>
      <dgm:spPr/>
    </dgm:pt>
    <dgm:pt modelId="{93644F64-2170-4F10-B8CF-AFE9298E2AB4}" type="pres">
      <dgm:prSet presAssocID="{6A11829C-2DDE-430D-8DB2-46974617FB4B}" presName="bgRect" presStyleLbl="bgShp" presStyleIdx="3" presStyleCnt="4"/>
      <dgm:spPr/>
    </dgm:pt>
    <dgm:pt modelId="{897964F9-8382-4C74-AFE0-F5C5E7740D76}" type="pres">
      <dgm:prSet presAssocID="{6A11829C-2DDE-430D-8DB2-46974617FB4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9E9A3EFE-0FA2-470E-907B-6B60C05C199D}" type="pres">
      <dgm:prSet presAssocID="{6A11829C-2DDE-430D-8DB2-46974617FB4B}" presName="spaceRect" presStyleCnt="0"/>
      <dgm:spPr/>
    </dgm:pt>
    <dgm:pt modelId="{81991096-9B93-4165-8864-F43E691D12B3}" type="pres">
      <dgm:prSet presAssocID="{6A11829C-2DDE-430D-8DB2-46974617FB4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019D81C-C57A-44B9-9CAF-7F92263806F7}" type="presOf" srcId="{7C2211D9-4972-43A4-94CC-0281216808A2}" destId="{533063AC-6CC7-47C3-BB09-1E92763FFAEA}" srcOrd="0" destOrd="0" presId="urn:microsoft.com/office/officeart/2018/2/layout/IconVerticalSolidList"/>
    <dgm:cxn modelId="{4E8F254F-E8D3-49DA-AC29-9551766BAD63}" srcId="{7C2211D9-4972-43A4-94CC-0281216808A2}" destId="{1E892B73-0301-468B-9486-34B210D2FCC3}" srcOrd="1" destOrd="0" parTransId="{8BDF592A-8CF0-4A22-A535-39940E1428BE}" sibTransId="{662309C7-9556-469B-87E8-4F34CE9B0378}"/>
    <dgm:cxn modelId="{5D549A6A-6AC5-465E-AF92-8A2EE85ECB08}" type="presOf" srcId="{8F911D21-D172-4F60-86D5-7C51C69A7DD2}" destId="{AF4BD835-0BA4-41CF-BC46-B54855F24B24}" srcOrd="0" destOrd="0" presId="urn:microsoft.com/office/officeart/2018/2/layout/IconVerticalSolidList"/>
    <dgm:cxn modelId="{83B07680-9384-4351-B500-F6EEBD4825CF}" srcId="{7C2211D9-4972-43A4-94CC-0281216808A2}" destId="{6A11829C-2DDE-430D-8DB2-46974617FB4B}" srcOrd="3" destOrd="0" parTransId="{2E6A0513-CDA7-4253-B0FA-25C4BC757C79}" sibTransId="{7CE7540A-3446-4A48-A731-CFAE72CBCEE7}"/>
    <dgm:cxn modelId="{8A27139C-5D36-46B4-A1EF-05A2417AAB49}" type="presOf" srcId="{8A1C4716-AB8F-4046-8F63-8C87A6B241E5}" destId="{E5FD5FDC-D8AE-4113-B5D8-6EC18ED6F380}" srcOrd="0" destOrd="0" presId="urn:microsoft.com/office/officeart/2018/2/layout/IconVerticalSolidList"/>
    <dgm:cxn modelId="{E903EEA2-C9EB-4B33-93C4-2595206DDE57}" srcId="{7C2211D9-4972-43A4-94CC-0281216808A2}" destId="{8F911D21-D172-4F60-86D5-7C51C69A7DD2}" srcOrd="0" destOrd="0" parTransId="{7F1F50C0-BB18-44B9-A781-FB4E3A4B41D2}" sibTransId="{0D23898A-78B8-416C-AE0E-D28200E0E5A2}"/>
    <dgm:cxn modelId="{658060B9-A862-4172-A88B-8671A45F1C0E}" type="presOf" srcId="{1E892B73-0301-468B-9486-34B210D2FCC3}" destId="{B58C0B82-023F-4702-BC19-C374FC85738C}" srcOrd="0" destOrd="0" presId="urn:microsoft.com/office/officeart/2018/2/layout/IconVerticalSolidList"/>
    <dgm:cxn modelId="{F5C137D9-8476-4225-90BC-DF857242D809}" type="presOf" srcId="{6A11829C-2DDE-430D-8DB2-46974617FB4B}" destId="{81991096-9B93-4165-8864-F43E691D12B3}" srcOrd="0" destOrd="0" presId="urn:microsoft.com/office/officeart/2018/2/layout/IconVerticalSolidList"/>
    <dgm:cxn modelId="{832D29F1-FAF9-4FC8-A48B-C3BA8DE287E9}" srcId="{7C2211D9-4972-43A4-94CC-0281216808A2}" destId="{8A1C4716-AB8F-4046-8F63-8C87A6B241E5}" srcOrd="2" destOrd="0" parTransId="{2D6AECF5-485D-458B-91DD-19BA198F36D2}" sibTransId="{1C380A72-89E4-41FF-A5FD-81816F6D885B}"/>
    <dgm:cxn modelId="{49DD17F9-75DB-4097-8D85-1C87B071784F}" type="presParOf" srcId="{533063AC-6CC7-47C3-BB09-1E92763FFAEA}" destId="{4CCA1397-A795-4376-AEEB-0204EB392EAA}" srcOrd="0" destOrd="0" presId="urn:microsoft.com/office/officeart/2018/2/layout/IconVerticalSolidList"/>
    <dgm:cxn modelId="{22FBC7B1-842F-4455-BABB-4101F2E05475}" type="presParOf" srcId="{4CCA1397-A795-4376-AEEB-0204EB392EAA}" destId="{895C9AC0-A52B-4EFA-80D9-C011847DC97B}" srcOrd="0" destOrd="0" presId="urn:microsoft.com/office/officeart/2018/2/layout/IconVerticalSolidList"/>
    <dgm:cxn modelId="{DD1A3972-7951-4752-85E0-65F12AE496CC}" type="presParOf" srcId="{4CCA1397-A795-4376-AEEB-0204EB392EAA}" destId="{6D2DC200-DD6C-43BA-88C6-6340D0404E6A}" srcOrd="1" destOrd="0" presId="urn:microsoft.com/office/officeart/2018/2/layout/IconVerticalSolidList"/>
    <dgm:cxn modelId="{43522928-02DE-4A94-8834-06315AFF9210}" type="presParOf" srcId="{4CCA1397-A795-4376-AEEB-0204EB392EAA}" destId="{80F303BB-1808-4B94-B9BC-2D81CF5CCCFA}" srcOrd="2" destOrd="0" presId="urn:microsoft.com/office/officeart/2018/2/layout/IconVerticalSolidList"/>
    <dgm:cxn modelId="{3B79ED83-8D6B-48A2-8346-B680608FE5C0}" type="presParOf" srcId="{4CCA1397-A795-4376-AEEB-0204EB392EAA}" destId="{AF4BD835-0BA4-41CF-BC46-B54855F24B24}" srcOrd="3" destOrd="0" presId="urn:microsoft.com/office/officeart/2018/2/layout/IconVerticalSolidList"/>
    <dgm:cxn modelId="{35CAE9D2-0E3A-45B7-BE60-2C196C503656}" type="presParOf" srcId="{533063AC-6CC7-47C3-BB09-1E92763FFAEA}" destId="{28ECB5C6-F862-4B2C-9345-FBA6C3C46985}" srcOrd="1" destOrd="0" presId="urn:microsoft.com/office/officeart/2018/2/layout/IconVerticalSolidList"/>
    <dgm:cxn modelId="{2434F63A-DC58-45E9-BAE4-7A94EE80C0FB}" type="presParOf" srcId="{533063AC-6CC7-47C3-BB09-1E92763FFAEA}" destId="{89CB30A9-1F1B-4263-B3EA-823FAA5FB9D5}" srcOrd="2" destOrd="0" presId="urn:microsoft.com/office/officeart/2018/2/layout/IconVerticalSolidList"/>
    <dgm:cxn modelId="{E91593F7-AA6D-4B54-9660-64487A1222A9}" type="presParOf" srcId="{89CB30A9-1F1B-4263-B3EA-823FAA5FB9D5}" destId="{058C98DC-1B5D-42E0-B8DB-AF9A9494DE46}" srcOrd="0" destOrd="0" presId="urn:microsoft.com/office/officeart/2018/2/layout/IconVerticalSolidList"/>
    <dgm:cxn modelId="{EE045270-52C0-4E6E-A424-E14E405167FF}" type="presParOf" srcId="{89CB30A9-1F1B-4263-B3EA-823FAA5FB9D5}" destId="{859D2239-13DF-4604-AC89-2B63418FBC56}" srcOrd="1" destOrd="0" presId="urn:microsoft.com/office/officeart/2018/2/layout/IconVerticalSolidList"/>
    <dgm:cxn modelId="{3A71B1E2-2A62-47D4-BF89-91C7E727FA9D}" type="presParOf" srcId="{89CB30A9-1F1B-4263-B3EA-823FAA5FB9D5}" destId="{2E0762D9-F758-4E52-988E-C97A8A68091F}" srcOrd="2" destOrd="0" presId="urn:microsoft.com/office/officeart/2018/2/layout/IconVerticalSolidList"/>
    <dgm:cxn modelId="{9D841C96-B592-4BA4-B32F-42EA0D5C436B}" type="presParOf" srcId="{89CB30A9-1F1B-4263-B3EA-823FAA5FB9D5}" destId="{B58C0B82-023F-4702-BC19-C374FC85738C}" srcOrd="3" destOrd="0" presId="urn:microsoft.com/office/officeart/2018/2/layout/IconVerticalSolidList"/>
    <dgm:cxn modelId="{E090C339-8135-4366-9BA9-2F06E4CC7322}" type="presParOf" srcId="{533063AC-6CC7-47C3-BB09-1E92763FFAEA}" destId="{B0B42F83-C068-4386-AD4B-DEF4A5B914FB}" srcOrd="3" destOrd="0" presId="urn:microsoft.com/office/officeart/2018/2/layout/IconVerticalSolidList"/>
    <dgm:cxn modelId="{4058A840-384A-4DDD-AABD-9CA3B5A1DFAD}" type="presParOf" srcId="{533063AC-6CC7-47C3-BB09-1E92763FFAEA}" destId="{93AF7779-9E07-493D-A177-16DF78B9D6CC}" srcOrd="4" destOrd="0" presId="urn:microsoft.com/office/officeart/2018/2/layout/IconVerticalSolidList"/>
    <dgm:cxn modelId="{ECF08CB2-435F-4A1D-BC5D-27BF275402C7}" type="presParOf" srcId="{93AF7779-9E07-493D-A177-16DF78B9D6CC}" destId="{7497543B-E7AB-46DE-9970-C452D15B7767}" srcOrd="0" destOrd="0" presId="urn:microsoft.com/office/officeart/2018/2/layout/IconVerticalSolidList"/>
    <dgm:cxn modelId="{74042FAA-E6D6-4F10-9AA4-7A5AD59EA47E}" type="presParOf" srcId="{93AF7779-9E07-493D-A177-16DF78B9D6CC}" destId="{FDB53336-39B4-4F57-B96A-505FC8962746}" srcOrd="1" destOrd="0" presId="urn:microsoft.com/office/officeart/2018/2/layout/IconVerticalSolidList"/>
    <dgm:cxn modelId="{F4AF946A-393B-438A-8CC3-3C0763E62B40}" type="presParOf" srcId="{93AF7779-9E07-493D-A177-16DF78B9D6CC}" destId="{46C78382-F7EB-40CE-84A1-3A5F350811D8}" srcOrd="2" destOrd="0" presId="urn:microsoft.com/office/officeart/2018/2/layout/IconVerticalSolidList"/>
    <dgm:cxn modelId="{762D278F-6325-4621-9610-F847120E4F16}" type="presParOf" srcId="{93AF7779-9E07-493D-A177-16DF78B9D6CC}" destId="{E5FD5FDC-D8AE-4113-B5D8-6EC18ED6F380}" srcOrd="3" destOrd="0" presId="urn:microsoft.com/office/officeart/2018/2/layout/IconVerticalSolidList"/>
    <dgm:cxn modelId="{5BB7F004-0CE9-45DA-A3C3-27B821C3367F}" type="presParOf" srcId="{533063AC-6CC7-47C3-BB09-1E92763FFAEA}" destId="{D8EB5150-6846-487C-BA13-6543BC6BE02D}" srcOrd="5" destOrd="0" presId="urn:microsoft.com/office/officeart/2018/2/layout/IconVerticalSolidList"/>
    <dgm:cxn modelId="{4F1F5CC4-07B8-4169-AD6A-F832D504EE63}" type="presParOf" srcId="{533063AC-6CC7-47C3-BB09-1E92763FFAEA}" destId="{4DCD032C-A232-4A2F-BDC4-F5BEA1E5F68B}" srcOrd="6" destOrd="0" presId="urn:microsoft.com/office/officeart/2018/2/layout/IconVerticalSolidList"/>
    <dgm:cxn modelId="{BEDC99B4-01F7-4230-B925-04982459662B}" type="presParOf" srcId="{4DCD032C-A232-4A2F-BDC4-F5BEA1E5F68B}" destId="{93644F64-2170-4F10-B8CF-AFE9298E2AB4}" srcOrd="0" destOrd="0" presId="urn:microsoft.com/office/officeart/2018/2/layout/IconVerticalSolidList"/>
    <dgm:cxn modelId="{873FC5A3-CD3B-4196-840D-177582A5F1D9}" type="presParOf" srcId="{4DCD032C-A232-4A2F-BDC4-F5BEA1E5F68B}" destId="{897964F9-8382-4C74-AFE0-F5C5E7740D76}" srcOrd="1" destOrd="0" presId="urn:microsoft.com/office/officeart/2018/2/layout/IconVerticalSolidList"/>
    <dgm:cxn modelId="{65E45CB6-1C03-47CA-A104-56A187C552C5}" type="presParOf" srcId="{4DCD032C-A232-4A2F-BDC4-F5BEA1E5F68B}" destId="{9E9A3EFE-0FA2-470E-907B-6B60C05C199D}" srcOrd="2" destOrd="0" presId="urn:microsoft.com/office/officeart/2018/2/layout/IconVerticalSolidList"/>
    <dgm:cxn modelId="{09AAA43F-3715-4C07-B519-403A66EC3F2C}" type="presParOf" srcId="{4DCD032C-A232-4A2F-BDC4-F5BEA1E5F68B}" destId="{81991096-9B93-4165-8864-F43E691D12B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568A0BF-9420-4092-ABB9-BF15C804E00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5001CE2-3D87-4DD8-B930-5A0F7DE5C887}">
      <dgm:prSet/>
      <dgm:spPr/>
      <dgm:t>
        <a:bodyPr/>
        <a:lstStyle/>
        <a:p>
          <a:pPr>
            <a:defRPr cap="all"/>
          </a:pPr>
          <a:r>
            <a:rPr lang="en-US"/>
            <a:t>the police department must be expected to be traffic in some specific time </a:t>
          </a:r>
        </a:p>
      </dgm:t>
    </dgm:pt>
    <dgm:pt modelId="{CFBD289A-EB48-4653-BF13-F27132FDFE1A}" type="parTrans" cxnId="{FE19A8B8-DAA1-4404-8A7D-5C83A03FC52E}">
      <dgm:prSet/>
      <dgm:spPr/>
      <dgm:t>
        <a:bodyPr/>
        <a:lstStyle/>
        <a:p>
          <a:endParaRPr lang="en-US"/>
        </a:p>
      </dgm:t>
    </dgm:pt>
    <dgm:pt modelId="{EE5D6A96-3E12-4F06-93E4-1CCB0F9FBBAA}" type="sibTrans" cxnId="{FE19A8B8-DAA1-4404-8A7D-5C83A03FC52E}">
      <dgm:prSet/>
      <dgm:spPr/>
      <dgm:t>
        <a:bodyPr/>
        <a:lstStyle/>
        <a:p>
          <a:endParaRPr lang="en-US"/>
        </a:p>
      </dgm:t>
    </dgm:pt>
    <dgm:pt modelId="{0DA6C12F-B20C-4B98-B5F1-37EFC285BEEB}">
      <dgm:prSet/>
      <dgm:spPr/>
      <dgm:t>
        <a:bodyPr/>
        <a:lstStyle/>
        <a:p>
          <a:pPr>
            <a:defRPr cap="all"/>
          </a:pPr>
          <a:r>
            <a:rPr lang="en-US"/>
            <a:t>Direct the driver for location</a:t>
          </a:r>
        </a:p>
      </dgm:t>
    </dgm:pt>
    <dgm:pt modelId="{481422EC-50F5-40FE-98C8-71ECF4058693}" type="parTrans" cxnId="{7A171C0C-085A-4ABF-8D2D-0434207596A0}">
      <dgm:prSet/>
      <dgm:spPr/>
      <dgm:t>
        <a:bodyPr/>
        <a:lstStyle/>
        <a:p>
          <a:endParaRPr lang="en-US"/>
        </a:p>
      </dgm:t>
    </dgm:pt>
    <dgm:pt modelId="{41D57590-6B6B-4DC9-A14D-25F3E06BFFFF}" type="sibTrans" cxnId="{7A171C0C-085A-4ABF-8D2D-0434207596A0}">
      <dgm:prSet/>
      <dgm:spPr/>
      <dgm:t>
        <a:bodyPr/>
        <a:lstStyle/>
        <a:p>
          <a:endParaRPr lang="en-US"/>
        </a:p>
      </dgm:t>
    </dgm:pt>
    <dgm:pt modelId="{4FF01F08-9B23-48AC-8500-0DEEB5A9A7E5}">
      <dgm:prSet/>
      <dgm:spPr/>
      <dgm:t>
        <a:bodyPr/>
        <a:lstStyle/>
        <a:p>
          <a:pPr>
            <a:defRPr cap="all"/>
          </a:pPr>
          <a:r>
            <a:rPr lang="en-US"/>
            <a:t>provide share car</a:t>
          </a:r>
        </a:p>
      </dgm:t>
    </dgm:pt>
    <dgm:pt modelId="{0A1073F3-350C-4C22-87FF-A7DADD110BF0}" type="parTrans" cxnId="{49B9FDB9-8CF8-479B-B761-A4D754C48201}">
      <dgm:prSet/>
      <dgm:spPr/>
      <dgm:t>
        <a:bodyPr/>
        <a:lstStyle/>
        <a:p>
          <a:endParaRPr lang="en-US"/>
        </a:p>
      </dgm:t>
    </dgm:pt>
    <dgm:pt modelId="{207EEF33-D884-4875-A096-51A4575DA816}" type="sibTrans" cxnId="{49B9FDB9-8CF8-479B-B761-A4D754C48201}">
      <dgm:prSet/>
      <dgm:spPr/>
      <dgm:t>
        <a:bodyPr/>
        <a:lstStyle/>
        <a:p>
          <a:endParaRPr lang="en-US"/>
        </a:p>
      </dgm:t>
    </dgm:pt>
    <dgm:pt modelId="{F7C22944-9B38-4F3E-B257-5F84E07A455E}" type="pres">
      <dgm:prSet presAssocID="{D568A0BF-9420-4092-ABB9-BF15C804E001}" presName="root" presStyleCnt="0">
        <dgm:presLayoutVars>
          <dgm:dir/>
          <dgm:resizeHandles val="exact"/>
        </dgm:presLayoutVars>
      </dgm:prSet>
      <dgm:spPr/>
    </dgm:pt>
    <dgm:pt modelId="{0472C811-5669-40EA-8DD6-71AC68D76B6A}" type="pres">
      <dgm:prSet presAssocID="{45001CE2-3D87-4DD8-B930-5A0F7DE5C887}" presName="compNode" presStyleCnt="0"/>
      <dgm:spPr/>
    </dgm:pt>
    <dgm:pt modelId="{348C7CB8-5903-488E-A229-E73D65F0BD95}" type="pres">
      <dgm:prSet presAssocID="{45001CE2-3D87-4DD8-B930-5A0F7DE5C887}" presName="iconBgRect" presStyleLbl="bgShp" presStyleIdx="0" presStyleCnt="3"/>
      <dgm:spPr/>
    </dgm:pt>
    <dgm:pt modelId="{766E093A-D0F3-4CE8-B31B-32A23F0B52F0}" type="pres">
      <dgm:prSet presAssocID="{45001CE2-3D87-4DD8-B930-5A0F7DE5C88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lice"/>
        </a:ext>
      </dgm:extLst>
    </dgm:pt>
    <dgm:pt modelId="{613FF218-1E3B-4686-AA67-EBF2033BF78B}" type="pres">
      <dgm:prSet presAssocID="{45001CE2-3D87-4DD8-B930-5A0F7DE5C887}" presName="spaceRect" presStyleCnt="0"/>
      <dgm:spPr/>
    </dgm:pt>
    <dgm:pt modelId="{C27CC9A0-215E-470A-86F0-CBFC170CA1A9}" type="pres">
      <dgm:prSet presAssocID="{45001CE2-3D87-4DD8-B930-5A0F7DE5C887}" presName="textRect" presStyleLbl="revTx" presStyleIdx="0" presStyleCnt="3">
        <dgm:presLayoutVars>
          <dgm:chMax val="1"/>
          <dgm:chPref val="1"/>
        </dgm:presLayoutVars>
      </dgm:prSet>
      <dgm:spPr/>
    </dgm:pt>
    <dgm:pt modelId="{088E79F4-C61F-4675-85F0-36E12B510D22}" type="pres">
      <dgm:prSet presAssocID="{EE5D6A96-3E12-4F06-93E4-1CCB0F9FBBAA}" presName="sibTrans" presStyleCnt="0"/>
      <dgm:spPr/>
    </dgm:pt>
    <dgm:pt modelId="{6E5CBF6A-1A5A-4E8C-9E31-AFDEBAB2E869}" type="pres">
      <dgm:prSet presAssocID="{0DA6C12F-B20C-4B98-B5F1-37EFC285BEEB}" presName="compNode" presStyleCnt="0"/>
      <dgm:spPr/>
    </dgm:pt>
    <dgm:pt modelId="{7AD4248F-8203-4E79-8146-5C90AA8BFB94}" type="pres">
      <dgm:prSet presAssocID="{0DA6C12F-B20C-4B98-B5F1-37EFC285BEEB}" presName="iconBgRect" presStyleLbl="bgShp" presStyleIdx="1" presStyleCnt="3"/>
      <dgm:spPr/>
    </dgm:pt>
    <dgm:pt modelId="{09B39A53-B202-4382-AADB-53FD0CD52FDC}" type="pres">
      <dgm:prSet presAssocID="{0DA6C12F-B20C-4B98-B5F1-37EFC285BEE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96631502-0C3A-4269-B3A8-577B461AA057}" type="pres">
      <dgm:prSet presAssocID="{0DA6C12F-B20C-4B98-B5F1-37EFC285BEEB}" presName="spaceRect" presStyleCnt="0"/>
      <dgm:spPr/>
    </dgm:pt>
    <dgm:pt modelId="{76CABAE3-3B94-4B93-A07C-E6A8C477A774}" type="pres">
      <dgm:prSet presAssocID="{0DA6C12F-B20C-4B98-B5F1-37EFC285BEEB}" presName="textRect" presStyleLbl="revTx" presStyleIdx="1" presStyleCnt="3">
        <dgm:presLayoutVars>
          <dgm:chMax val="1"/>
          <dgm:chPref val="1"/>
        </dgm:presLayoutVars>
      </dgm:prSet>
      <dgm:spPr/>
    </dgm:pt>
    <dgm:pt modelId="{236B7FE1-5420-464A-9C56-C11E5982D7FF}" type="pres">
      <dgm:prSet presAssocID="{41D57590-6B6B-4DC9-A14D-25F3E06BFFFF}" presName="sibTrans" presStyleCnt="0"/>
      <dgm:spPr/>
    </dgm:pt>
    <dgm:pt modelId="{55079D06-BCC1-4E25-9C8F-689333A53F5B}" type="pres">
      <dgm:prSet presAssocID="{4FF01F08-9B23-48AC-8500-0DEEB5A9A7E5}" presName="compNode" presStyleCnt="0"/>
      <dgm:spPr/>
    </dgm:pt>
    <dgm:pt modelId="{E929D706-C0DE-4388-A890-821D35B802E2}" type="pres">
      <dgm:prSet presAssocID="{4FF01F08-9B23-48AC-8500-0DEEB5A9A7E5}" presName="iconBgRect" presStyleLbl="bgShp" presStyleIdx="2" presStyleCnt="3"/>
      <dgm:spPr/>
    </dgm:pt>
    <dgm:pt modelId="{03397878-0B94-4917-962A-A41E26301FB9}" type="pres">
      <dgm:prSet presAssocID="{4FF01F08-9B23-48AC-8500-0DEEB5A9A7E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E6AEDCDD-2FAB-42C9-AC6C-7D582006BDCF}" type="pres">
      <dgm:prSet presAssocID="{4FF01F08-9B23-48AC-8500-0DEEB5A9A7E5}" presName="spaceRect" presStyleCnt="0"/>
      <dgm:spPr/>
    </dgm:pt>
    <dgm:pt modelId="{23A976F1-D4FA-4A69-B8EA-F74AAF1B9B76}" type="pres">
      <dgm:prSet presAssocID="{4FF01F08-9B23-48AC-8500-0DEEB5A9A7E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A171C0C-085A-4ABF-8D2D-0434207596A0}" srcId="{D568A0BF-9420-4092-ABB9-BF15C804E001}" destId="{0DA6C12F-B20C-4B98-B5F1-37EFC285BEEB}" srcOrd="1" destOrd="0" parTransId="{481422EC-50F5-40FE-98C8-71ECF4058693}" sibTransId="{41D57590-6B6B-4DC9-A14D-25F3E06BFFFF}"/>
    <dgm:cxn modelId="{6EC51433-C118-4B68-850A-2CEC2B3FDAB7}" type="presOf" srcId="{4FF01F08-9B23-48AC-8500-0DEEB5A9A7E5}" destId="{23A976F1-D4FA-4A69-B8EA-F74AAF1B9B76}" srcOrd="0" destOrd="0" presId="urn:microsoft.com/office/officeart/2018/5/layout/IconCircleLabelList"/>
    <dgm:cxn modelId="{BF650F34-CA89-4A35-87A5-CF0391098942}" type="presOf" srcId="{0DA6C12F-B20C-4B98-B5F1-37EFC285BEEB}" destId="{76CABAE3-3B94-4B93-A07C-E6A8C477A774}" srcOrd="0" destOrd="0" presId="urn:microsoft.com/office/officeart/2018/5/layout/IconCircleLabelList"/>
    <dgm:cxn modelId="{A2E0C744-5025-45CB-9D8C-EAB3592F9612}" type="presOf" srcId="{45001CE2-3D87-4DD8-B930-5A0F7DE5C887}" destId="{C27CC9A0-215E-470A-86F0-CBFC170CA1A9}" srcOrd="0" destOrd="0" presId="urn:microsoft.com/office/officeart/2018/5/layout/IconCircleLabelList"/>
    <dgm:cxn modelId="{FE19A8B8-DAA1-4404-8A7D-5C83A03FC52E}" srcId="{D568A0BF-9420-4092-ABB9-BF15C804E001}" destId="{45001CE2-3D87-4DD8-B930-5A0F7DE5C887}" srcOrd="0" destOrd="0" parTransId="{CFBD289A-EB48-4653-BF13-F27132FDFE1A}" sibTransId="{EE5D6A96-3E12-4F06-93E4-1CCB0F9FBBAA}"/>
    <dgm:cxn modelId="{49B9FDB9-8CF8-479B-B761-A4D754C48201}" srcId="{D568A0BF-9420-4092-ABB9-BF15C804E001}" destId="{4FF01F08-9B23-48AC-8500-0DEEB5A9A7E5}" srcOrd="2" destOrd="0" parTransId="{0A1073F3-350C-4C22-87FF-A7DADD110BF0}" sibTransId="{207EEF33-D884-4875-A096-51A4575DA816}"/>
    <dgm:cxn modelId="{CE5ADAC8-C0B2-42A1-8612-E21DA60D0BF4}" type="presOf" srcId="{D568A0BF-9420-4092-ABB9-BF15C804E001}" destId="{F7C22944-9B38-4F3E-B257-5F84E07A455E}" srcOrd="0" destOrd="0" presId="urn:microsoft.com/office/officeart/2018/5/layout/IconCircleLabelList"/>
    <dgm:cxn modelId="{8B844C91-DD5F-4C49-AF3F-A03CF59AB1C8}" type="presParOf" srcId="{F7C22944-9B38-4F3E-B257-5F84E07A455E}" destId="{0472C811-5669-40EA-8DD6-71AC68D76B6A}" srcOrd="0" destOrd="0" presId="urn:microsoft.com/office/officeart/2018/5/layout/IconCircleLabelList"/>
    <dgm:cxn modelId="{1FFF301F-5DDB-44BD-AB3C-7D7847832BFE}" type="presParOf" srcId="{0472C811-5669-40EA-8DD6-71AC68D76B6A}" destId="{348C7CB8-5903-488E-A229-E73D65F0BD95}" srcOrd="0" destOrd="0" presId="urn:microsoft.com/office/officeart/2018/5/layout/IconCircleLabelList"/>
    <dgm:cxn modelId="{5F207292-F6CB-41B7-866D-D484E709E629}" type="presParOf" srcId="{0472C811-5669-40EA-8DD6-71AC68D76B6A}" destId="{766E093A-D0F3-4CE8-B31B-32A23F0B52F0}" srcOrd="1" destOrd="0" presId="urn:microsoft.com/office/officeart/2018/5/layout/IconCircleLabelList"/>
    <dgm:cxn modelId="{3CFC37DC-83CA-4536-993A-6A8C7E9A7BCF}" type="presParOf" srcId="{0472C811-5669-40EA-8DD6-71AC68D76B6A}" destId="{613FF218-1E3B-4686-AA67-EBF2033BF78B}" srcOrd="2" destOrd="0" presId="urn:microsoft.com/office/officeart/2018/5/layout/IconCircleLabelList"/>
    <dgm:cxn modelId="{B42D72B2-3944-4285-A50A-8A0949FC8363}" type="presParOf" srcId="{0472C811-5669-40EA-8DD6-71AC68D76B6A}" destId="{C27CC9A0-215E-470A-86F0-CBFC170CA1A9}" srcOrd="3" destOrd="0" presId="urn:microsoft.com/office/officeart/2018/5/layout/IconCircleLabelList"/>
    <dgm:cxn modelId="{8A737493-6E55-4266-B766-B1955D3640EF}" type="presParOf" srcId="{F7C22944-9B38-4F3E-B257-5F84E07A455E}" destId="{088E79F4-C61F-4675-85F0-36E12B510D22}" srcOrd="1" destOrd="0" presId="urn:microsoft.com/office/officeart/2018/5/layout/IconCircleLabelList"/>
    <dgm:cxn modelId="{89C670CA-9212-4E2C-BB80-4C5E8DB98DC1}" type="presParOf" srcId="{F7C22944-9B38-4F3E-B257-5F84E07A455E}" destId="{6E5CBF6A-1A5A-4E8C-9E31-AFDEBAB2E869}" srcOrd="2" destOrd="0" presId="urn:microsoft.com/office/officeart/2018/5/layout/IconCircleLabelList"/>
    <dgm:cxn modelId="{A4A27877-5D8D-4866-A5C9-530729E1E75E}" type="presParOf" srcId="{6E5CBF6A-1A5A-4E8C-9E31-AFDEBAB2E869}" destId="{7AD4248F-8203-4E79-8146-5C90AA8BFB94}" srcOrd="0" destOrd="0" presId="urn:microsoft.com/office/officeart/2018/5/layout/IconCircleLabelList"/>
    <dgm:cxn modelId="{EB882BC3-F33C-4E15-B643-CA5D709D416B}" type="presParOf" srcId="{6E5CBF6A-1A5A-4E8C-9E31-AFDEBAB2E869}" destId="{09B39A53-B202-4382-AADB-53FD0CD52FDC}" srcOrd="1" destOrd="0" presId="urn:microsoft.com/office/officeart/2018/5/layout/IconCircleLabelList"/>
    <dgm:cxn modelId="{508BF182-8F47-4C12-92E7-BBA1A3E689AD}" type="presParOf" srcId="{6E5CBF6A-1A5A-4E8C-9E31-AFDEBAB2E869}" destId="{96631502-0C3A-4269-B3A8-577B461AA057}" srcOrd="2" destOrd="0" presId="urn:microsoft.com/office/officeart/2018/5/layout/IconCircleLabelList"/>
    <dgm:cxn modelId="{614E712C-E5E2-4FFD-AA0E-A4E59A5D2520}" type="presParOf" srcId="{6E5CBF6A-1A5A-4E8C-9E31-AFDEBAB2E869}" destId="{76CABAE3-3B94-4B93-A07C-E6A8C477A774}" srcOrd="3" destOrd="0" presId="urn:microsoft.com/office/officeart/2018/5/layout/IconCircleLabelList"/>
    <dgm:cxn modelId="{FC927783-92F5-4782-8251-E9FDB427508D}" type="presParOf" srcId="{F7C22944-9B38-4F3E-B257-5F84E07A455E}" destId="{236B7FE1-5420-464A-9C56-C11E5982D7FF}" srcOrd="3" destOrd="0" presId="urn:microsoft.com/office/officeart/2018/5/layout/IconCircleLabelList"/>
    <dgm:cxn modelId="{62875EB2-15D9-4628-B94F-CF9E785AD5B5}" type="presParOf" srcId="{F7C22944-9B38-4F3E-B257-5F84E07A455E}" destId="{55079D06-BCC1-4E25-9C8F-689333A53F5B}" srcOrd="4" destOrd="0" presId="urn:microsoft.com/office/officeart/2018/5/layout/IconCircleLabelList"/>
    <dgm:cxn modelId="{08A6E746-71A3-4B36-9082-86C55C89C9FF}" type="presParOf" srcId="{55079D06-BCC1-4E25-9C8F-689333A53F5B}" destId="{E929D706-C0DE-4388-A890-821D35B802E2}" srcOrd="0" destOrd="0" presId="urn:microsoft.com/office/officeart/2018/5/layout/IconCircleLabelList"/>
    <dgm:cxn modelId="{628E6215-F07A-4994-86A7-93DD2434F236}" type="presParOf" srcId="{55079D06-BCC1-4E25-9C8F-689333A53F5B}" destId="{03397878-0B94-4917-962A-A41E26301FB9}" srcOrd="1" destOrd="0" presId="urn:microsoft.com/office/officeart/2018/5/layout/IconCircleLabelList"/>
    <dgm:cxn modelId="{C3FB9DB3-FA3D-4D24-9F9D-C752C5DD5A85}" type="presParOf" srcId="{55079D06-BCC1-4E25-9C8F-689333A53F5B}" destId="{E6AEDCDD-2FAB-42C9-AC6C-7D582006BDCF}" srcOrd="2" destOrd="0" presId="urn:microsoft.com/office/officeart/2018/5/layout/IconCircleLabelList"/>
    <dgm:cxn modelId="{41260117-F6CD-4FD2-A44B-43B0E7AB1AA4}" type="presParOf" srcId="{55079D06-BCC1-4E25-9C8F-689333A53F5B}" destId="{23A976F1-D4FA-4A69-B8EA-F74AAF1B9B7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064395-0C44-4DCA-8739-464305644866}">
      <dsp:nvSpPr>
        <dsp:cNvPr id="0" name=""/>
        <dsp:cNvSpPr/>
      </dsp:nvSpPr>
      <dsp:spPr>
        <a:xfrm>
          <a:off x="0" y="1159"/>
          <a:ext cx="9905999" cy="49414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9F377F-43EC-431A-A516-1987934A5BDD}">
      <dsp:nvSpPr>
        <dsp:cNvPr id="0" name=""/>
        <dsp:cNvSpPr/>
      </dsp:nvSpPr>
      <dsp:spPr>
        <a:xfrm>
          <a:off x="149478" y="112341"/>
          <a:ext cx="271778" cy="2717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87AE92-C80F-44BE-A5CA-37C5B6A8A4BB}">
      <dsp:nvSpPr>
        <dsp:cNvPr id="0" name=""/>
        <dsp:cNvSpPr/>
      </dsp:nvSpPr>
      <dsp:spPr>
        <a:xfrm>
          <a:off x="570734" y="1159"/>
          <a:ext cx="9335264" cy="494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297" tIns="52297" rIns="52297" bIns="5229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Uber company.</a:t>
          </a:r>
        </a:p>
      </dsp:txBody>
      <dsp:txXfrm>
        <a:off x="570734" y="1159"/>
        <a:ext cx="9335264" cy="494142"/>
      </dsp:txXfrm>
    </dsp:sp>
    <dsp:sp modelId="{B9C49BEA-C542-492F-97F9-A35C8F1C6E08}">
      <dsp:nvSpPr>
        <dsp:cNvPr id="0" name=""/>
        <dsp:cNvSpPr/>
      </dsp:nvSpPr>
      <dsp:spPr>
        <a:xfrm>
          <a:off x="0" y="618837"/>
          <a:ext cx="9905999" cy="4941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6B05FB-3B46-4BD8-B526-30AE531B6631}">
      <dsp:nvSpPr>
        <dsp:cNvPr id="0" name=""/>
        <dsp:cNvSpPr/>
      </dsp:nvSpPr>
      <dsp:spPr>
        <a:xfrm>
          <a:off x="149478" y="730019"/>
          <a:ext cx="271778" cy="2717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CE598A-8FE3-41A6-B7EC-A221AA813D8C}">
      <dsp:nvSpPr>
        <dsp:cNvPr id="0" name=""/>
        <dsp:cNvSpPr/>
      </dsp:nvSpPr>
      <dsp:spPr>
        <a:xfrm>
          <a:off x="570734" y="618837"/>
          <a:ext cx="9335264" cy="494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297" tIns="52297" rIns="52297" bIns="5229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What is the project ?</a:t>
          </a:r>
        </a:p>
      </dsp:txBody>
      <dsp:txXfrm>
        <a:off x="570734" y="618837"/>
        <a:ext cx="9335264" cy="494142"/>
      </dsp:txXfrm>
    </dsp:sp>
    <dsp:sp modelId="{F73C8283-CF23-4230-91A4-916F5877AC63}">
      <dsp:nvSpPr>
        <dsp:cNvPr id="0" name=""/>
        <dsp:cNvSpPr/>
      </dsp:nvSpPr>
      <dsp:spPr>
        <a:xfrm>
          <a:off x="0" y="1236515"/>
          <a:ext cx="9905999" cy="49414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907C82-52BC-4D3C-A253-3F62F3F7311A}">
      <dsp:nvSpPr>
        <dsp:cNvPr id="0" name=""/>
        <dsp:cNvSpPr/>
      </dsp:nvSpPr>
      <dsp:spPr>
        <a:xfrm>
          <a:off x="149478" y="1347697"/>
          <a:ext cx="271778" cy="2717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649EEF-8D5E-454A-8974-D52DCF33DF80}">
      <dsp:nvSpPr>
        <dsp:cNvPr id="0" name=""/>
        <dsp:cNvSpPr/>
      </dsp:nvSpPr>
      <dsp:spPr>
        <a:xfrm>
          <a:off x="570734" y="1236515"/>
          <a:ext cx="9335264" cy="494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297" tIns="52297" rIns="52297" bIns="5229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EDA</a:t>
          </a:r>
        </a:p>
      </dsp:txBody>
      <dsp:txXfrm>
        <a:off x="570734" y="1236515"/>
        <a:ext cx="9335264" cy="494142"/>
      </dsp:txXfrm>
    </dsp:sp>
    <dsp:sp modelId="{CC8F3A7C-5AA7-45C6-973D-6B0198265A81}">
      <dsp:nvSpPr>
        <dsp:cNvPr id="0" name=""/>
        <dsp:cNvSpPr/>
      </dsp:nvSpPr>
      <dsp:spPr>
        <a:xfrm>
          <a:off x="0" y="1854192"/>
          <a:ext cx="9905999" cy="49414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F38B5D-3D9E-4EC2-A76F-3A7EE2D7B3B5}">
      <dsp:nvSpPr>
        <dsp:cNvPr id="0" name=""/>
        <dsp:cNvSpPr/>
      </dsp:nvSpPr>
      <dsp:spPr>
        <a:xfrm>
          <a:off x="149478" y="1965374"/>
          <a:ext cx="271778" cy="27177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1ADFA4-7995-418B-B9A2-1339D97847C7}">
      <dsp:nvSpPr>
        <dsp:cNvPr id="0" name=""/>
        <dsp:cNvSpPr/>
      </dsp:nvSpPr>
      <dsp:spPr>
        <a:xfrm>
          <a:off x="570734" y="1854192"/>
          <a:ext cx="9335264" cy="494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297" tIns="52297" rIns="52297" bIns="5229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Visualization</a:t>
          </a:r>
        </a:p>
      </dsp:txBody>
      <dsp:txXfrm>
        <a:off x="570734" y="1854192"/>
        <a:ext cx="9335264" cy="494142"/>
      </dsp:txXfrm>
    </dsp:sp>
    <dsp:sp modelId="{3036D45E-ABFA-46DE-B465-6AFC41FBC32E}">
      <dsp:nvSpPr>
        <dsp:cNvPr id="0" name=""/>
        <dsp:cNvSpPr/>
      </dsp:nvSpPr>
      <dsp:spPr>
        <a:xfrm>
          <a:off x="0" y="2471870"/>
          <a:ext cx="9905999" cy="49414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949C7A-8A00-489E-8AF8-B1655FBE4A85}">
      <dsp:nvSpPr>
        <dsp:cNvPr id="0" name=""/>
        <dsp:cNvSpPr/>
      </dsp:nvSpPr>
      <dsp:spPr>
        <a:xfrm>
          <a:off x="149478" y="2583052"/>
          <a:ext cx="271778" cy="27177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771DE1-F270-4F61-95C2-E3B20E594337}">
      <dsp:nvSpPr>
        <dsp:cNvPr id="0" name=""/>
        <dsp:cNvSpPr/>
      </dsp:nvSpPr>
      <dsp:spPr>
        <a:xfrm>
          <a:off x="570734" y="2471870"/>
          <a:ext cx="9335264" cy="494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297" tIns="52297" rIns="52297" bIns="5229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Time Series Analysis</a:t>
          </a:r>
        </a:p>
      </dsp:txBody>
      <dsp:txXfrm>
        <a:off x="570734" y="2471870"/>
        <a:ext cx="9335264" cy="494142"/>
      </dsp:txXfrm>
    </dsp:sp>
    <dsp:sp modelId="{826B818C-5EEF-47EB-A903-282641BD33EF}">
      <dsp:nvSpPr>
        <dsp:cNvPr id="0" name=""/>
        <dsp:cNvSpPr/>
      </dsp:nvSpPr>
      <dsp:spPr>
        <a:xfrm>
          <a:off x="0" y="3089548"/>
          <a:ext cx="9905999" cy="49414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CB3FF6-CF19-443C-AE69-E412007BDC13}">
      <dsp:nvSpPr>
        <dsp:cNvPr id="0" name=""/>
        <dsp:cNvSpPr/>
      </dsp:nvSpPr>
      <dsp:spPr>
        <a:xfrm>
          <a:off x="149478" y="3200730"/>
          <a:ext cx="271778" cy="27177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F15DED-1427-43FE-9725-60184F680B66}">
      <dsp:nvSpPr>
        <dsp:cNvPr id="0" name=""/>
        <dsp:cNvSpPr/>
      </dsp:nvSpPr>
      <dsp:spPr>
        <a:xfrm>
          <a:off x="570734" y="3089548"/>
          <a:ext cx="9335264" cy="494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297" tIns="52297" rIns="52297" bIns="5229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Conclusion and recommendations </a:t>
          </a:r>
          <a:br>
            <a:rPr lang="en-US" sz="1400" kern="1200"/>
          </a:br>
          <a:endParaRPr lang="en-US" sz="1400" kern="1200"/>
        </a:p>
      </dsp:txBody>
      <dsp:txXfrm>
        <a:off x="570734" y="3089548"/>
        <a:ext cx="9335264" cy="4941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3503F7-5C72-4441-8077-CEC908080E28}">
      <dsp:nvSpPr>
        <dsp:cNvPr id="0" name=""/>
        <dsp:cNvSpPr/>
      </dsp:nvSpPr>
      <dsp:spPr>
        <a:xfrm>
          <a:off x="1659000" y="261910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D67C08-A2B9-4222-A92E-519991EB5585}">
      <dsp:nvSpPr>
        <dsp:cNvPr id="0" name=""/>
        <dsp:cNvSpPr/>
      </dsp:nvSpPr>
      <dsp:spPr>
        <a:xfrm>
          <a:off x="255000" y="1903679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 dirty="0"/>
            <a:t>Uber For Riders is</a:t>
          </a:r>
        </a:p>
      </dsp:txBody>
      <dsp:txXfrm>
        <a:off x="255000" y="1903679"/>
        <a:ext cx="4320000" cy="648000"/>
      </dsp:txXfrm>
    </dsp:sp>
    <dsp:sp modelId="{4FA1FE32-00D3-4EBD-B26E-C3E19B1D063A}">
      <dsp:nvSpPr>
        <dsp:cNvPr id="0" name=""/>
        <dsp:cNvSpPr/>
      </dsp:nvSpPr>
      <dsp:spPr>
        <a:xfrm>
          <a:off x="255000" y="2612037"/>
          <a:ext cx="4320000" cy="667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 taxi service.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provide private drivers</a:t>
          </a:r>
        </a:p>
      </dsp:txBody>
      <dsp:txXfrm>
        <a:off x="255000" y="2612037"/>
        <a:ext cx="4320000" cy="667764"/>
      </dsp:txXfrm>
    </dsp:sp>
    <dsp:sp modelId="{492E33CB-CB91-466F-87E2-B476B657674E}">
      <dsp:nvSpPr>
        <dsp:cNvPr id="0" name=""/>
        <dsp:cNvSpPr/>
      </dsp:nvSpPr>
      <dsp:spPr>
        <a:xfrm>
          <a:off x="6735000" y="261910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7B74AC-FCC4-49CE-9B42-E4390B7392DC}">
      <dsp:nvSpPr>
        <dsp:cNvPr id="0" name=""/>
        <dsp:cNvSpPr/>
      </dsp:nvSpPr>
      <dsp:spPr>
        <a:xfrm>
          <a:off x="5331000" y="1903679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Uber For drivers </a:t>
          </a:r>
        </a:p>
      </dsp:txBody>
      <dsp:txXfrm>
        <a:off x="5331000" y="1903679"/>
        <a:ext cx="4320000" cy="648000"/>
      </dsp:txXfrm>
    </dsp:sp>
    <dsp:sp modelId="{7E70E7D4-E650-476C-838C-70A151158326}">
      <dsp:nvSpPr>
        <dsp:cNvPr id="0" name=""/>
        <dsp:cNvSpPr/>
      </dsp:nvSpPr>
      <dsp:spPr>
        <a:xfrm>
          <a:off x="5331000" y="2612037"/>
          <a:ext cx="4320000" cy="667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provides exceptional pay.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flexible work</a:t>
          </a:r>
        </a:p>
      </dsp:txBody>
      <dsp:txXfrm>
        <a:off x="5331000" y="2612037"/>
        <a:ext cx="4320000" cy="6677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9FB537-17EE-0948-9583-69568CAB7625}">
      <dsp:nvSpPr>
        <dsp:cNvPr id="0" name=""/>
        <dsp:cNvSpPr/>
      </dsp:nvSpPr>
      <dsp:spPr>
        <a:xfrm>
          <a:off x="0" y="3202981"/>
          <a:ext cx="1673187" cy="105129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997" tIns="227584" rIns="118997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Predict</a:t>
          </a:r>
        </a:p>
      </dsp:txBody>
      <dsp:txXfrm>
        <a:off x="0" y="3202981"/>
        <a:ext cx="1673187" cy="1051290"/>
      </dsp:txXfrm>
    </dsp:sp>
    <dsp:sp modelId="{22D540AB-1F7F-5D41-B3BB-9778386CD84F}">
      <dsp:nvSpPr>
        <dsp:cNvPr id="0" name=""/>
        <dsp:cNvSpPr/>
      </dsp:nvSpPr>
      <dsp:spPr>
        <a:xfrm>
          <a:off x="1673186" y="3202981"/>
          <a:ext cx="5019561" cy="105129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20" tIns="304800" rIns="101820" bIns="3048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Predict the future order in time series </a:t>
          </a:r>
        </a:p>
      </dsp:txBody>
      <dsp:txXfrm>
        <a:off x="1673186" y="3202981"/>
        <a:ext cx="5019561" cy="1051290"/>
      </dsp:txXfrm>
    </dsp:sp>
    <dsp:sp modelId="{2A02945F-6AE5-1A4D-AEBD-C589326C7C66}">
      <dsp:nvSpPr>
        <dsp:cNvPr id="0" name=""/>
        <dsp:cNvSpPr/>
      </dsp:nvSpPr>
      <dsp:spPr>
        <a:xfrm rot="10800000">
          <a:off x="0" y="1601866"/>
          <a:ext cx="1673187" cy="1616884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997" tIns="227584" rIns="118997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Visualize</a:t>
          </a:r>
        </a:p>
      </dsp:txBody>
      <dsp:txXfrm rot="-10800000">
        <a:off x="0" y="1601866"/>
        <a:ext cx="1673187" cy="1050974"/>
      </dsp:txXfrm>
    </dsp:sp>
    <dsp:sp modelId="{57685264-DA96-AE41-83FB-56AAE6C0FD95}">
      <dsp:nvSpPr>
        <dsp:cNvPr id="0" name=""/>
        <dsp:cNvSpPr/>
      </dsp:nvSpPr>
      <dsp:spPr>
        <a:xfrm>
          <a:off x="1673186" y="1601866"/>
          <a:ext cx="5019561" cy="1050974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20" tIns="304800" rIns="101820" bIns="3048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visualize the traffic in New York city .</a:t>
          </a:r>
        </a:p>
      </dsp:txBody>
      <dsp:txXfrm>
        <a:off x="1673186" y="1601866"/>
        <a:ext cx="5019561" cy="1050974"/>
      </dsp:txXfrm>
    </dsp:sp>
    <dsp:sp modelId="{663748FC-5082-F044-9198-01873F2084BF}">
      <dsp:nvSpPr>
        <dsp:cNvPr id="0" name=""/>
        <dsp:cNvSpPr/>
      </dsp:nvSpPr>
      <dsp:spPr>
        <a:xfrm rot="10800000">
          <a:off x="0" y="752"/>
          <a:ext cx="1673187" cy="1616884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997" tIns="227584" rIns="118997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Analyze</a:t>
          </a:r>
        </a:p>
      </dsp:txBody>
      <dsp:txXfrm rot="-10800000">
        <a:off x="0" y="752"/>
        <a:ext cx="1673187" cy="1050974"/>
      </dsp:txXfrm>
    </dsp:sp>
    <dsp:sp modelId="{5A45EDB0-08F4-4A47-B2D5-6B120E41C15E}">
      <dsp:nvSpPr>
        <dsp:cNvPr id="0" name=""/>
        <dsp:cNvSpPr/>
      </dsp:nvSpPr>
      <dsp:spPr>
        <a:xfrm>
          <a:off x="1673186" y="752"/>
          <a:ext cx="5019561" cy="1050974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20" tIns="304800" rIns="101820" bIns="3048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Analyze Uber data in New York city.</a:t>
          </a:r>
        </a:p>
      </dsp:txBody>
      <dsp:txXfrm>
        <a:off x="1673186" y="752"/>
        <a:ext cx="5019561" cy="105097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5C9AC0-A52B-4EFA-80D9-C011847DC97B}">
      <dsp:nvSpPr>
        <dsp:cNvPr id="0" name=""/>
        <dsp:cNvSpPr/>
      </dsp:nvSpPr>
      <dsp:spPr>
        <a:xfrm>
          <a:off x="0" y="1487"/>
          <a:ext cx="9905999" cy="75407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2DC200-DD6C-43BA-88C6-6340D0404E6A}">
      <dsp:nvSpPr>
        <dsp:cNvPr id="0" name=""/>
        <dsp:cNvSpPr/>
      </dsp:nvSpPr>
      <dsp:spPr>
        <a:xfrm>
          <a:off x="228108" y="171155"/>
          <a:ext cx="414743" cy="4147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4BD835-0BA4-41CF-BC46-B54855F24B24}">
      <dsp:nvSpPr>
        <dsp:cNvPr id="0" name=""/>
        <dsp:cNvSpPr/>
      </dsp:nvSpPr>
      <dsp:spPr>
        <a:xfrm>
          <a:off x="870961" y="1487"/>
          <a:ext cx="9035037" cy="754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07" tIns="79807" rIns="79807" bIns="7980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Working day </a:t>
          </a:r>
        </a:p>
      </dsp:txBody>
      <dsp:txXfrm>
        <a:off x="870961" y="1487"/>
        <a:ext cx="9035037" cy="754078"/>
      </dsp:txXfrm>
    </dsp:sp>
    <dsp:sp modelId="{058C98DC-1B5D-42E0-B8DB-AF9A9494DE46}">
      <dsp:nvSpPr>
        <dsp:cNvPr id="0" name=""/>
        <dsp:cNvSpPr/>
      </dsp:nvSpPr>
      <dsp:spPr>
        <a:xfrm>
          <a:off x="0" y="944086"/>
          <a:ext cx="9905999" cy="75407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9D2239-13DF-4604-AC89-2B63418FBC56}">
      <dsp:nvSpPr>
        <dsp:cNvPr id="0" name=""/>
        <dsp:cNvSpPr/>
      </dsp:nvSpPr>
      <dsp:spPr>
        <a:xfrm>
          <a:off x="228108" y="1113754"/>
          <a:ext cx="414743" cy="4147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8C0B82-023F-4702-BC19-C374FC85738C}">
      <dsp:nvSpPr>
        <dsp:cNvPr id="0" name=""/>
        <dsp:cNvSpPr/>
      </dsp:nvSpPr>
      <dsp:spPr>
        <a:xfrm>
          <a:off x="870961" y="944086"/>
          <a:ext cx="9035037" cy="754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07" tIns="79807" rIns="79807" bIns="7980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Weekend</a:t>
          </a:r>
        </a:p>
      </dsp:txBody>
      <dsp:txXfrm>
        <a:off x="870961" y="944086"/>
        <a:ext cx="9035037" cy="754078"/>
      </dsp:txXfrm>
    </dsp:sp>
    <dsp:sp modelId="{7497543B-E7AB-46DE-9970-C452D15B7767}">
      <dsp:nvSpPr>
        <dsp:cNvPr id="0" name=""/>
        <dsp:cNvSpPr/>
      </dsp:nvSpPr>
      <dsp:spPr>
        <a:xfrm>
          <a:off x="0" y="1886684"/>
          <a:ext cx="9905999" cy="75407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B53336-39B4-4F57-B96A-505FC8962746}">
      <dsp:nvSpPr>
        <dsp:cNvPr id="0" name=""/>
        <dsp:cNvSpPr/>
      </dsp:nvSpPr>
      <dsp:spPr>
        <a:xfrm>
          <a:off x="228108" y="2056352"/>
          <a:ext cx="414743" cy="4147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FD5FDC-D8AE-4113-B5D8-6EC18ED6F380}">
      <dsp:nvSpPr>
        <dsp:cNvPr id="0" name=""/>
        <dsp:cNvSpPr/>
      </dsp:nvSpPr>
      <dsp:spPr>
        <a:xfrm>
          <a:off x="870961" y="1886684"/>
          <a:ext cx="9035037" cy="754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07" tIns="79807" rIns="79807" bIns="7980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Traffic in New Your city</a:t>
          </a:r>
        </a:p>
      </dsp:txBody>
      <dsp:txXfrm>
        <a:off x="870961" y="1886684"/>
        <a:ext cx="9035037" cy="754078"/>
      </dsp:txXfrm>
    </dsp:sp>
    <dsp:sp modelId="{93644F64-2170-4F10-B8CF-AFE9298E2AB4}">
      <dsp:nvSpPr>
        <dsp:cNvPr id="0" name=""/>
        <dsp:cNvSpPr/>
      </dsp:nvSpPr>
      <dsp:spPr>
        <a:xfrm>
          <a:off x="0" y="2829283"/>
          <a:ext cx="9905999" cy="75407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7964F9-8382-4C74-AFE0-F5C5E7740D76}">
      <dsp:nvSpPr>
        <dsp:cNvPr id="0" name=""/>
        <dsp:cNvSpPr/>
      </dsp:nvSpPr>
      <dsp:spPr>
        <a:xfrm>
          <a:off x="228108" y="2998951"/>
          <a:ext cx="414743" cy="41474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991096-9B93-4165-8864-F43E691D12B3}">
      <dsp:nvSpPr>
        <dsp:cNvPr id="0" name=""/>
        <dsp:cNvSpPr/>
      </dsp:nvSpPr>
      <dsp:spPr>
        <a:xfrm>
          <a:off x="870961" y="2829283"/>
          <a:ext cx="9035037" cy="754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07" tIns="79807" rIns="79807" bIns="7980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Increase in Market</a:t>
          </a:r>
        </a:p>
      </dsp:txBody>
      <dsp:txXfrm>
        <a:off x="870961" y="2829283"/>
        <a:ext cx="9035037" cy="75407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8C7CB8-5903-488E-A229-E73D65F0BD95}">
      <dsp:nvSpPr>
        <dsp:cNvPr id="0" name=""/>
        <dsp:cNvSpPr/>
      </dsp:nvSpPr>
      <dsp:spPr>
        <a:xfrm>
          <a:off x="623999" y="262424"/>
          <a:ext cx="1784250" cy="178425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6E093A-D0F3-4CE8-B31B-32A23F0B52F0}">
      <dsp:nvSpPr>
        <dsp:cNvPr id="0" name=""/>
        <dsp:cNvSpPr/>
      </dsp:nvSpPr>
      <dsp:spPr>
        <a:xfrm>
          <a:off x="1004249" y="642674"/>
          <a:ext cx="1023750" cy="1023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7CC9A0-215E-470A-86F0-CBFC170CA1A9}">
      <dsp:nvSpPr>
        <dsp:cNvPr id="0" name=""/>
        <dsp:cNvSpPr/>
      </dsp:nvSpPr>
      <dsp:spPr>
        <a:xfrm>
          <a:off x="53624" y="2602425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the police department must be expected to be traffic in some specific time </a:t>
          </a:r>
        </a:p>
      </dsp:txBody>
      <dsp:txXfrm>
        <a:off x="53624" y="2602425"/>
        <a:ext cx="2925000" cy="720000"/>
      </dsp:txXfrm>
    </dsp:sp>
    <dsp:sp modelId="{7AD4248F-8203-4E79-8146-5C90AA8BFB94}">
      <dsp:nvSpPr>
        <dsp:cNvPr id="0" name=""/>
        <dsp:cNvSpPr/>
      </dsp:nvSpPr>
      <dsp:spPr>
        <a:xfrm>
          <a:off x="4060874" y="262424"/>
          <a:ext cx="1784250" cy="178425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B39A53-B202-4382-AADB-53FD0CD52FDC}">
      <dsp:nvSpPr>
        <dsp:cNvPr id="0" name=""/>
        <dsp:cNvSpPr/>
      </dsp:nvSpPr>
      <dsp:spPr>
        <a:xfrm>
          <a:off x="4441124" y="642674"/>
          <a:ext cx="1023750" cy="1023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CABAE3-3B94-4B93-A07C-E6A8C477A774}">
      <dsp:nvSpPr>
        <dsp:cNvPr id="0" name=""/>
        <dsp:cNvSpPr/>
      </dsp:nvSpPr>
      <dsp:spPr>
        <a:xfrm>
          <a:off x="3490499" y="2602425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Direct the driver for location</a:t>
          </a:r>
        </a:p>
      </dsp:txBody>
      <dsp:txXfrm>
        <a:off x="3490499" y="2602425"/>
        <a:ext cx="2925000" cy="720000"/>
      </dsp:txXfrm>
    </dsp:sp>
    <dsp:sp modelId="{E929D706-C0DE-4388-A890-821D35B802E2}">
      <dsp:nvSpPr>
        <dsp:cNvPr id="0" name=""/>
        <dsp:cNvSpPr/>
      </dsp:nvSpPr>
      <dsp:spPr>
        <a:xfrm>
          <a:off x="7497749" y="262424"/>
          <a:ext cx="1784250" cy="17842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397878-0B94-4917-962A-A41E26301FB9}">
      <dsp:nvSpPr>
        <dsp:cNvPr id="0" name=""/>
        <dsp:cNvSpPr/>
      </dsp:nvSpPr>
      <dsp:spPr>
        <a:xfrm>
          <a:off x="7877999" y="642674"/>
          <a:ext cx="1023750" cy="10237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A976F1-D4FA-4A69-B8EA-F74AAF1B9B76}">
      <dsp:nvSpPr>
        <dsp:cNvPr id="0" name=""/>
        <dsp:cNvSpPr/>
      </dsp:nvSpPr>
      <dsp:spPr>
        <a:xfrm>
          <a:off x="6927374" y="2602425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provide share car</a:t>
          </a:r>
        </a:p>
      </dsp:txBody>
      <dsp:txXfrm>
        <a:off x="6927374" y="2602425"/>
        <a:ext cx="2925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B35B20-6FAD-804C-8E11-6B754D84A238}" type="datetimeFigureOut">
              <a:rPr lang="en-US" smtClean="0"/>
              <a:t>12/19/19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4CC512-32BF-9B41-947A-C6B892A03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137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CC512-32BF-9B41-947A-C6B892A039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830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CC512-32BF-9B41-947A-C6B892A039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851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CC512-32BF-9B41-947A-C6B892A039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199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CC512-32BF-9B41-947A-C6B892A0399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531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CC512-32BF-9B41-947A-C6B892A0399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37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CC512-32BF-9B41-947A-C6B892A0399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78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CC512-32BF-9B41-947A-C6B892A0399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592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CC512-32BF-9B41-947A-C6B892A0399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752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tiff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tiff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D6A640B-6684-4338-9199-6EE75873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AB052D-92E4-4715-895B-E42323075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bg2">
              <a:lumMod val="60000"/>
              <a:lumOff val="40000"/>
              <a:alpha val="60000"/>
            </a:schemeClr>
          </a:solidFill>
          <a:effectLst/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F9792D54-14D4-44D6-A491-DEA72C26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D3CB19E7-637B-4FA1-B5E7-E35CF50AD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8CED72B-CBE7-450E-BE7C-247E88439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3BBD7465-3665-40AE-98E8-F8503EE20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6CB6F49-3080-4A29-860D-F8F1AC4AC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EA3A8EBB-EC1C-42C6-B409-E065ACD0E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F0AAA08-BD9A-4F88-A60C-F2ECB84CE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44ACFC6E-01EE-4A01-8C39-0C4BC6B4E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DE8B861-702A-45C6-A7C5-D20764B55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28DFAFFC-4BAC-4606-8F45-47284ED2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141C913-8CB4-4E5B-B684-BD4036777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81E80ADE-DC6D-491B-BAC4-A90D44FD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4A425A61-47B5-41CA-A1D6-21C358B89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B44D4532-40A1-4CEB-8A1C-711180D58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31056221-3B7D-4E0B-A366-3E03523EF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0F4CE988-2CA1-4875-8419-BC9914E7A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D5E11DED-8522-4839-A2C5-9D64FBB0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3A1EE55C-F160-4A56-ABFE-5EE18FE21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519A9CFB-FBD5-4742-9228-976E852B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E808A3F5-6663-49E0-B6BB-AFBBCD50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33A492F1-3A43-47FE-8E3E-4BF2B786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2ED7DF23-0B1F-4E17-8EC2-1B74D318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FE1204BD-7481-4989-957D-B61AEA964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DD3C5673-1874-477D-AE35-B37A91974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DA963A0C-386F-4A9E-89E8-67081094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D527BB52-D4EE-4CAA-A8A0-53A27DC7F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2A037511-5E0A-4293-81AB-28C5DC96B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42A7FE1C-EF14-483B-B5FC-FDC150282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45A82D49-825B-47BC-8622-A1D54C5C2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039D74A5-B4AF-4800-B941-E5F8CD44E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70B5D059-1472-474F-BDE6-881B5D1CD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736D79CC-81E0-4C87-ABAC-58197ADB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7E72BA97-1228-4006-B095-8D9FB45F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36FA3A99-37FB-4B03-A810-425BC9B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2E45B959-2AD5-4FE4-BF6A-4F011011C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CEE29A17-924F-4EED-A18C-E6A0137E5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EFB8BDF1-3A59-4EE5-BFAB-4F4B301E3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8F94E417-93B4-4071-A6D1-AE66CA682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A18F44A8-385D-4EB4-A013-7EB252A2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B25FB320-9784-4EA9-B1AE-3BF9106E6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C9EB05E6-5BE4-4EE1-9F0C-E8B57B362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C66CAA98-15DB-4EF7-B2CA-54F523A3C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7A30C330-EB27-4D08-82D2-7311A8505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285C54D0-DCD8-43CD-AE6D-00487565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BC525C34-0A4A-4042-8FA3-F64A115AE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870751A2-DBE9-4631-86D3-800E77491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ED6D7806-3E23-488D-80ED-281D3DA72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170E0895-F9C9-44BA-AF81-F7938C7E4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75AD3DD3-BD4A-4DD9-9AC1-C60E34174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D047B55E-0847-4696-8101-A643C3C7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CB3EF1DB-37BD-463B-A542-7AA57DC9F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95D0E013-2F18-4248-9D83-3BFF25A05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E7D95722-3A1F-4917-8C16-D4D409941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A54912BE-A961-4720-992C-09A2D13DE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66" name="Round Diagonal Corner Rectangle 7">
            <a:extLst>
              <a:ext uri="{FF2B5EF4-FFF2-40B4-BE49-F238E27FC236}">
                <a16:creationId xmlns:a16="http://schemas.microsoft.com/office/drawing/2014/main" id="{FF5E4228-419E-44B9-B090-94A9540E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640077-B9E7-4A40-B8AB-FFEF06D82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6013703" cy="4149724"/>
          </a:xfrm>
        </p:spPr>
        <p:txBody>
          <a:bodyPr anchor="ctr">
            <a:normAutofit/>
          </a:bodyPr>
          <a:lstStyle/>
          <a:p>
            <a:r>
              <a:rPr lang="en-US" sz="6000"/>
              <a:t>Analysis of Uber data in New York City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36848A-AA1E-9944-9E19-A935995F6A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571" y="963612"/>
            <a:ext cx="2502269" cy="4149725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solidFill>
                  <a:schemeClr val="tx1"/>
                </a:solidFill>
              </a:rPr>
              <a:t>By: Abdulrahman Alsalamah</a:t>
            </a:r>
          </a:p>
        </p:txBody>
      </p:sp>
    </p:spTree>
    <p:extLst>
      <p:ext uri="{BB962C8B-B14F-4D97-AF65-F5344CB8AC3E}">
        <p14:creationId xmlns:p14="http://schemas.microsoft.com/office/powerpoint/2010/main" val="561504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7" name="Rectangle 66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0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3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4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5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6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7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8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9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0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1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2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3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4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5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6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7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8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9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0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1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2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A8335C-5D5B-FE4F-A8AF-4C5337751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>
                <a:solidFill>
                  <a:srgbClr val="FFFFFF"/>
                </a:solidFill>
              </a:rPr>
              <a:t>Interactive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C53BF-E424-6E47-A45E-9A864ECD6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cap="all" dirty="0" err="1">
                <a:solidFill>
                  <a:schemeClr val="bg2"/>
                </a:solidFill>
              </a:rPr>
              <a:t>Jupyter</a:t>
            </a:r>
            <a:r>
              <a:rPr lang="en-US" sz="2000" cap="all" dirty="0">
                <a:solidFill>
                  <a:schemeClr val="bg2"/>
                </a:solidFill>
              </a:rPr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728927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6C6BB-DAE6-D84A-8CC4-8B67FFAE2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Time Series Analysis</a:t>
            </a:r>
          </a:p>
        </p:txBody>
      </p:sp>
      <p:sp>
        <p:nvSpPr>
          <p:cNvPr id="50" name="Content Placeholder 7">
            <a:extLst>
              <a:ext uri="{FF2B5EF4-FFF2-40B4-BE49-F238E27FC236}">
                <a16:creationId xmlns:a16="http://schemas.microsoft.com/office/drawing/2014/main" id="{8AD47F1F-C059-41F9-A9F6-EC3CB4150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44521" cy="3541714"/>
          </a:xfrm>
        </p:spPr>
        <p:txBody>
          <a:bodyPr anchor="ctr">
            <a:normAutofit/>
          </a:bodyPr>
          <a:lstStyle/>
          <a:p>
            <a:r>
              <a:rPr lang="en-US" dirty="0"/>
              <a:t>Collect data from Apr to Sep in 2014</a:t>
            </a:r>
          </a:p>
          <a:p>
            <a:r>
              <a:rPr lang="en-US" dirty="0"/>
              <a:t>About 5M rows of data</a:t>
            </a:r>
          </a:p>
          <a:p>
            <a:r>
              <a:rPr lang="en-US" dirty="0"/>
              <a:t>Some distinguishable patterns appear when we plot the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ED8DC6-73FC-214E-90C2-7F3784981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31" r="16951" b="3"/>
          <a:stretch/>
        </p:blipFill>
        <p:spPr>
          <a:xfrm>
            <a:off x="6392335" y="2497720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8521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8928-C00F-194B-9244-59EE1FF00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Time Series Analysis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58B47FF-A104-4E70-BEDF-59A12F2BE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The time-series has seasonality pattern, such as order are always low at the weekend high at the working day.</a:t>
            </a:r>
          </a:p>
          <a:p>
            <a:r>
              <a:rPr lang="en-US" sz="1400" dirty="0">
                <a:solidFill>
                  <a:srgbClr val="FFFFFF"/>
                </a:solidFill>
              </a:rPr>
              <a:t>There is always a strong upward trend within any single week</a:t>
            </a:r>
          </a:p>
          <a:p>
            <a:r>
              <a:rPr lang="en-US" sz="1400" dirty="0">
                <a:solidFill>
                  <a:srgbClr val="FFFFFF"/>
                </a:solidFill>
              </a:rPr>
              <a:t>decompose time series into three distinct components: trend, seasonality, and noise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6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68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E2F9D9D-0D2E-C94C-A9FA-4EFF3773D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78" y="1921058"/>
            <a:ext cx="6844045" cy="301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8947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AD548-A6B7-7846-BA11-64AEF12CF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forecasting with ARIMA</a:t>
            </a:r>
            <a:br>
              <a:rPr lang="en-US" b="1" dirty="0"/>
            </a:b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934CF96-B91E-4B3B-9159-6FB3BB066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44521" cy="3541714"/>
          </a:xfrm>
        </p:spPr>
        <p:txBody>
          <a:bodyPr anchor="ctr">
            <a:normAutofit/>
          </a:bodyPr>
          <a:lstStyle/>
          <a:p>
            <a:r>
              <a:rPr lang="en-US" dirty="0"/>
              <a:t>The output suggests that ARIMA(1, 1, 0) x (1, 1, 1, 12) yields the lowest AIC </a:t>
            </a:r>
          </a:p>
          <a:p>
            <a:r>
              <a:rPr lang="en-US" dirty="0"/>
              <a:t>We consider this to be optimal option.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510C4B-D481-5449-B0F7-D873C68667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63" r="4033" b="-3"/>
          <a:stretch/>
        </p:blipFill>
        <p:spPr>
          <a:xfrm>
            <a:off x="6392335" y="2497720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1583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32A803-E1BF-F44B-A6DB-443E8B71A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b="1"/>
              <a:t>forecasting with ARIMA</a:t>
            </a:r>
            <a:br>
              <a:rPr lang="en-US" sz="3200" b="1"/>
            </a:br>
            <a:endParaRPr lang="en-US" sz="320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86F69A-0DF7-471A-9F92-BA57755E0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predict orders the in the next 4 month with ARIMA</a:t>
            </a:r>
          </a:p>
          <a:p>
            <a:r>
              <a:rPr lang="en-US" sz="2000" dirty="0"/>
              <a:t>Uber market increase with time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39E8A0-BAA3-F34D-8AC7-A07AEB58E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72917"/>
            <a:ext cx="5456279" cy="268721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933740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16221-E90B-3042-AA08-B95252586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95FF468-ECFE-49CC-A1C9-EE23EE2351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5530948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7217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08BE61-582A-5143-88B0-CCD68796A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recommendations 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5730096-8472-4733-9D4B-F18A9ED47C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5831181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3760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7FC02-7352-9549-B994-95694A78C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E8AD0-2517-4C45-B39E-B8C4F1E1C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182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B2C091-9E31-E148-B002-436F4EC2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B487647-F192-4D8C-B8DD-B3B54BC7B6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1932434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42426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9">
            <a:extLst>
              <a:ext uri="{FF2B5EF4-FFF2-40B4-BE49-F238E27FC236}">
                <a16:creationId xmlns:a16="http://schemas.microsoft.com/office/drawing/2014/main" id="{C6270675-9512-4978-8583-36659256E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9AC04C-3080-9445-81D0-1DAC75046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Uber company.</a:t>
            </a:r>
            <a:endParaRPr lang="ar-SA" dirty="0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5EC5ECDC-FB63-48E6-AB64-A2A079DBC2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7632954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46770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1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6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8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3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4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937217-FA46-2643-97A3-EFADB07C0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is the project 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24EAE0C-DFE7-434A-827E-FA7B6AD785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3264731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17590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FE98E0-4790-4943-8FC2-17153C612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DC5DF-88A6-A041-B677-03A033DD6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/>
              <a:t>The data clean.</a:t>
            </a:r>
          </a:p>
          <a:p>
            <a:r>
              <a:rPr lang="en-US" sz="2000"/>
              <a:t>More then ½ million rows for Apr 2014</a:t>
            </a:r>
          </a:p>
          <a:p>
            <a:endParaRPr lang="en-US" sz="200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06DFB7-CE0D-7048-99D4-C71C477F2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93378"/>
            <a:ext cx="5456279" cy="264629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112429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64089-15DA-964D-85EF-0D14E4FD3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after EDA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FA730E-B989-4415-AAF5-B8F342581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CDDA9E-14CC-E14C-9C0C-370460930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78" y="2776564"/>
            <a:ext cx="6844045" cy="130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88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4452E7-46DC-BC46-8F08-278D12BF7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visualization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DAD612-95B4-44BB-BE71-6286CC3B8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A23643-D96B-9941-8211-5DD287542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714795"/>
            <a:ext cx="6844045" cy="542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437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4452E7-46DC-BC46-8F08-278D12BF7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visualization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DAD612-95B4-44BB-BE71-6286CC3B8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5F0529A-0B65-AE4F-86BE-EE9EC6DEB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051" y="23284"/>
            <a:ext cx="68189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868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2" name="Group 52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4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3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5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96A8A5D-137F-4A8A-9811-F7A867F0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0" name="Rectangle 109">
              <a:extLst>
                <a:ext uri="{FF2B5EF4-FFF2-40B4-BE49-F238E27FC236}">
                  <a16:creationId xmlns:a16="http://schemas.microsoft.com/office/drawing/2014/main" id="{6EA64E00-438F-4B4F-9366-7A7230A9A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1" name="Picture 2">
              <a:extLst>
                <a:ext uri="{FF2B5EF4-FFF2-40B4-BE49-F238E27FC236}">
                  <a16:creationId xmlns:a16="http://schemas.microsoft.com/office/drawing/2014/main" id="{59E6386A-8042-4EC7-A981-EFAC2ACB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E4452E7-46DC-BC46-8F08-278D12BF7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4894" y="1122363"/>
            <a:ext cx="31562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/>
              <a:t>visualization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DAD612-95B4-44BB-BE71-6286CC3B8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6319" y="3602038"/>
            <a:ext cx="3184804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cap="all" dirty="0">
                <a:solidFill>
                  <a:schemeClr val="tx2"/>
                </a:solidFill>
              </a:rPr>
              <a:t>Visualize New Your city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AC7475-7F02-E041-95AE-B540E8CCEB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77" r="-2" b="-2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FA686C7-6B08-416F-AEF3-C2040793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14" name="Rectangle 5">
              <a:extLst>
                <a:ext uri="{FF2B5EF4-FFF2-40B4-BE49-F238E27FC236}">
                  <a16:creationId xmlns:a16="http://schemas.microsoft.com/office/drawing/2014/main" id="{2BBDDDB2-3938-4066-91BA-4907AF88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6">
              <a:extLst>
                <a:ext uri="{FF2B5EF4-FFF2-40B4-BE49-F238E27FC236}">
                  <a16:creationId xmlns:a16="http://schemas.microsoft.com/office/drawing/2014/main" id="{D2125FCC-F305-4C4C-9CB1-14B83ADD7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7">
              <a:extLst>
                <a:ext uri="{FF2B5EF4-FFF2-40B4-BE49-F238E27FC236}">
                  <a16:creationId xmlns:a16="http://schemas.microsoft.com/office/drawing/2014/main" id="{96643530-0EE0-4AC8-8241-ED8E26ED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Rectangle 8">
              <a:extLst>
                <a:ext uri="{FF2B5EF4-FFF2-40B4-BE49-F238E27FC236}">
                  <a16:creationId xmlns:a16="http://schemas.microsoft.com/office/drawing/2014/main" id="{A784F0C8-95D3-4D7D-8FA9-326D3DEA2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8" name="Freeform 9">
              <a:extLst>
                <a:ext uri="{FF2B5EF4-FFF2-40B4-BE49-F238E27FC236}">
                  <a16:creationId xmlns:a16="http://schemas.microsoft.com/office/drawing/2014/main" id="{4D49008E-3A2F-4C2C-85EB-1D228F38E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id="{B09CB0F8-91EE-4A04-91CD-9B9D390ED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id="{954CB039-9A52-4C07-BDB1-747876D86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12">
              <a:extLst>
                <a:ext uri="{FF2B5EF4-FFF2-40B4-BE49-F238E27FC236}">
                  <a16:creationId xmlns:a16="http://schemas.microsoft.com/office/drawing/2014/main" id="{AD9FE313-C425-42A8-92A9-82E74C409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13">
              <a:extLst>
                <a:ext uri="{FF2B5EF4-FFF2-40B4-BE49-F238E27FC236}">
                  <a16:creationId xmlns:a16="http://schemas.microsoft.com/office/drawing/2014/main" id="{CD506FC5-3A23-48B7-9771-7B77E6DA0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14">
              <a:extLst>
                <a:ext uri="{FF2B5EF4-FFF2-40B4-BE49-F238E27FC236}">
                  <a16:creationId xmlns:a16="http://schemas.microsoft.com/office/drawing/2014/main" id="{6FF54CDF-21B0-46AE-B402-234E62F9D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15">
              <a:extLst>
                <a:ext uri="{FF2B5EF4-FFF2-40B4-BE49-F238E27FC236}">
                  <a16:creationId xmlns:a16="http://schemas.microsoft.com/office/drawing/2014/main" id="{EE88784D-C24D-4FBD-AF34-85BA74966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16">
              <a:extLst>
                <a:ext uri="{FF2B5EF4-FFF2-40B4-BE49-F238E27FC236}">
                  <a16:creationId xmlns:a16="http://schemas.microsoft.com/office/drawing/2014/main" id="{F524C128-9723-4A4D-BFB5-7EBD5B24F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17">
              <a:extLst>
                <a:ext uri="{FF2B5EF4-FFF2-40B4-BE49-F238E27FC236}">
                  <a16:creationId xmlns:a16="http://schemas.microsoft.com/office/drawing/2014/main" id="{9C742EF7-4F82-4B4A-9693-4F794B6A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18">
              <a:extLst>
                <a:ext uri="{FF2B5EF4-FFF2-40B4-BE49-F238E27FC236}">
                  <a16:creationId xmlns:a16="http://schemas.microsoft.com/office/drawing/2014/main" id="{0265747A-2114-4F0F-81B6-618FD389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19">
              <a:extLst>
                <a:ext uri="{FF2B5EF4-FFF2-40B4-BE49-F238E27FC236}">
                  <a16:creationId xmlns:a16="http://schemas.microsoft.com/office/drawing/2014/main" id="{99E488E3-470E-4FC6-A3B0-141DF162D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20">
              <a:extLst>
                <a:ext uri="{FF2B5EF4-FFF2-40B4-BE49-F238E27FC236}">
                  <a16:creationId xmlns:a16="http://schemas.microsoft.com/office/drawing/2014/main" id="{612B7DC5-03F3-4B7B-9520-D66144F1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21">
              <a:extLst>
                <a:ext uri="{FF2B5EF4-FFF2-40B4-BE49-F238E27FC236}">
                  <a16:creationId xmlns:a16="http://schemas.microsoft.com/office/drawing/2014/main" id="{B2355AA2-DB69-485A-B600-E3DF02F2D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22">
              <a:extLst>
                <a:ext uri="{FF2B5EF4-FFF2-40B4-BE49-F238E27FC236}">
                  <a16:creationId xmlns:a16="http://schemas.microsoft.com/office/drawing/2014/main" id="{4DC3AC80-2B15-428E-8B1E-53312C666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23">
              <a:extLst>
                <a:ext uri="{FF2B5EF4-FFF2-40B4-BE49-F238E27FC236}">
                  <a16:creationId xmlns:a16="http://schemas.microsoft.com/office/drawing/2014/main" id="{C48F81D6-640C-4483-9773-8C7BFF461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24">
              <a:extLst>
                <a:ext uri="{FF2B5EF4-FFF2-40B4-BE49-F238E27FC236}">
                  <a16:creationId xmlns:a16="http://schemas.microsoft.com/office/drawing/2014/main" id="{C7AA2EE3-7411-4DCB-B79E-0C5C95D7C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25">
              <a:extLst>
                <a:ext uri="{FF2B5EF4-FFF2-40B4-BE49-F238E27FC236}">
                  <a16:creationId xmlns:a16="http://schemas.microsoft.com/office/drawing/2014/main" id="{8B84BFA3-B122-4CA5-8C28-79134C975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26">
              <a:extLst>
                <a:ext uri="{FF2B5EF4-FFF2-40B4-BE49-F238E27FC236}">
                  <a16:creationId xmlns:a16="http://schemas.microsoft.com/office/drawing/2014/main" id="{A7C22B06-B32B-46EB-9428-B7CA7DA1F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27">
              <a:extLst>
                <a:ext uri="{FF2B5EF4-FFF2-40B4-BE49-F238E27FC236}">
                  <a16:creationId xmlns:a16="http://schemas.microsoft.com/office/drawing/2014/main" id="{1AE1D740-5AF4-4B8F-B533-C8CD4E56E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28">
              <a:extLst>
                <a:ext uri="{FF2B5EF4-FFF2-40B4-BE49-F238E27FC236}">
                  <a16:creationId xmlns:a16="http://schemas.microsoft.com/office/drawing/2014/main" id="{555B0792-99B8-4014-AC84-7B39D2129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29">
              <a:extLst>
                <a:ext uri="{FF2B5EF4-FFF2-40B4-BE49-F238E27FC236}">
                  <a16:creationId xmlns:a16="http://schemas.microsoft.com/office/drawing/2014/main" id="{395B90B6-A4DE-4EEF-B53E-395E8D4AF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30">
              <a:extLst>
                <a:ext uri="{FF2B5EF4-FFF2-40B4-BE49-F238E27FC236}">
                  <a16:creationId xmlns:a16="http://schemas.microsoft.com/office/drawing/2014/main" id="{A0117576-A27F-4175-BD9D-EE15C96D9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31">
              <a:extLst>
                <a:ext uri="{FF2B5EF4-FFF2-40B4-BE49-F238E27FC236}">
                  <a16:creationId xmlns:a16="http://schemas.microsoft.com/office/drawing/2014/main" id="{93C8332E-93D3-4919-A977-06EC76556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32">
              <a:extLst>
                <a:ext uri="{FF2B5EF4-FFF2-40B4-BE49-F238E27FC236}">
                  <a16:creationId xmlns:a16="http://schemas.microsoft.com/office/drawing/2014/main" id="{B086AC0E-8130-47AC-A510-5285FAE65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Rectangle 33">
              <a:extLst>
                <a:ext uri="{FF2B5EF4-FFF2-40B4-BE49-F238E27FC236}">
                  <a16:creationId xmlns:a16="http://schemas.microsoft.com/office/drawing/2014/main" id="{DF1BC1DF-8089-49D8-9535-EAB0D7C9A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3" name="Freeform 34">
              <a:extLst>
                <a:ext uri="{FF2B5EF4-FFF2-40B4-BE49-F238E27FC236}">
                  <a16:creationId xmlns:a16="http://schemas.microsoft.com/office/drawing/2014/main" id="{97388BAE-DCB9-4B88-9CDE-6FA3304D3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35">
              <a:extLst>
                <a:ext uri="{FF2B5EF4-FFF2-40B4-BE49-F238E27FC236}">
                  <a16:creationId xmlns:a16="http://schemas.microsoft.com/office/drawing/2014/main" id="{7E059A96-E5FE-4EE1-9C6D-3AB208BF6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36">
              <a:extLst>
                <a:ext uri="{FF2B5EF4-FFF2-40B4-BE49-F238E27FC236}">
                  <a16:creationId xmlns:a16="http://schemas.microsoft.com/office/drawing/2014/main" id="{CD6A3DCE-FBEE-41E7-A0EC-CA23A1DF3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37">
              <a:extLst>
                <a:ext uri="{FF2B5EF4-FFF2-40B4-BE49-F238E27FC236}">
                  <a16:creationId xmlns:a16="http://schemas.microsoft.com/office/drawing/2014/main" id="{52966C83-B07E-463F-B982-F3E074D9D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38">
              <a:extLst>
                <a:ext uri="{FF2B5EF4-FFF2-40B4-BE49-F238E27FC236}">
                  <a16:creationId xmlns:a16="http://schemas.microsoft.com/office/drawing/2014/main" id="{0F475B53-6578-4C68-AC7C-3BE28EA6A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39">
              <a:extLst>
                <a:ext uri="{FF2B5EF4-FFF2-40B4-BE49-F238E27FC236}">
                  <a16:creationId xmlns:a16="http://schemas.microsoft.com/office/drawing/2014/main" id="{8475C02B-D024-4E20-9EF3-2A7E96740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40">
              <a:extLst>
                <a:ext uri="{FF2B5EF4-FFF2-40B4-BE49-F238E27FC236}">
                  <a16:creationId xmlns:a16="http://schemas.microsoft.com/office/drawing/2014/main" id="{1F5EF5DC-7372-4549-B0A6-800F19406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41">
              <a:extLst>
                <a:ext uri="{FF2B5EF4-FFF2-40B4-BE49-F238E27FC236}">
                  <a16:creationId xmlns:a16="http://schemas.microsoft.com/office/drawing/2014/main" id="{8B908D96-CCB2-426B-862C-2BDB2AF71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42">
              <a:extLst>
                <a:ext uri="{FF2B5EF4-FFF2-40B4-BE49-F238E27FC236}">
                  <a16:creationId xmlns:a16="http://schemas.microsoft.com/office/drawing/2014/main" id="{26752E6D-E46B-4DA2-B280-5C696EF4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43">
              <a:extLst>
                <a:ext uri="{FF2B5EF4-FFF2-40B4-BE49-F238E27FC236}">
                  <a16:creationId xmlns:a16="http://schemas.microsoft.com/office/drawing/2014/main" id="{011E7A27-73CF-4E1E-8AE2-B88B96F3B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44">
              <a:extLst>
                <a:ext uri="{FF2B5EF4-FFF2-40B4-BE49-F238E27FC236}">
                  <a16:creationId xmlns:a16="http://schemas.microsoft.com/office/drawing/2014/main" id="{1DBE1EE2-4667-4A45-80F7-217D3B6FA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Rectangle 45">
              <a:extLst>
                <a:ext uri="{FF2B5EF4-FFF2-40B4-BE49-F238E27FC236}">
                  <a16:creationId xmlns:a16="http://schemas.microsoft.com/office/drawing/2014/main" id="{A48239BC-3712-4110-AE92-4AC892603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5" name="Freeform 46">
              <a:extLst>
                <a:ext uri="{FF2B5EF4-FFF2-40B4-BE49-F238E27FC236}">
                  <a16:creationId xmlns:a16="http://schemas.microsoft.com/office/drawing/2014/main" id="{14B6D739-1C93-4350-BC14-ED88C6341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47">
              <a:extLst>
                <a:ext uri="{FF2B5EF4-FFF2-40B4-BE49-F238E27FC236}">
                  <a16:creationId xmlns:a16="http://schemas.microsoft.com/office/drawing/2014/main" id="{2F73DF89-CB95-4798-90CA-B7A1DF2D3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48">
              <a:extLst>
                <a:ext uri="{FF2B5EF4-FFF2-40B4-BE49-F238E27FC236}">
                  <a16:creationId xmlns:a16="http://schemas.microsoft.com/office/drawing/2014/main" id="{1DA7D977-8D60-47B5-8071-30A6FA0C9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49">
              <a:extLst>
                <a:ext uri="{FF2B5EF4-FFF2-40B4-BE49-F238E27FC236}">
                  <a16:creationId xmlns:a16="http://schemas.microsoft.com/office/drawing/2014/main" id="{4A241594-4FC5-4570-94B2-724F248A6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50">
              <a:extLst>
                <a:ext uri="{FF2B5EF4-FFF2-40B4-BE49-F238E27FC236}">
                  <a16:creationId xmlns:a16="http://schemas.microsoft.com/office/drawing/2014/main" id="{9D31F634-1A34-473E-A0FA-D06EB57D9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51">
              <a:extLst>
                <a:ext uri="{FF2B5EF4-FFF2-40B4-BE49-F238E27FC236}">
                  <a16:creationId xmlns:a16="http://schemas.microsoft.com/office/drawing/2014/main" id="{CE20C679-7385-48FF-BBE5-5BA7C0E70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52">
              <a:extLst>
                <a:ext uri="{FF2B5EF4-FFF2-40B4-BE49-F238E27FC236}">
                  <a16:creationId xmlns:a16="http://schemas.microsoft.com/office/drawing/2014/main" id="{ADF9CA3B-265F-4927-BA79-0A676AF3F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53">
              <a:extLst>
                <a:ext uri="{FF2B5EF4-FFF2-40B4-BE49-F238E27FC236}">
                  <a16:creationId xmlns:a16="http://schemas.microsoft.com/office/drawing/2014/main" id="{B138D01D-340C-4DB0-A0E1-D54B9319D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54">
              <a:extLst>
                <a:ext uri="{FF2B5EF4-FFF2-40B4-BE49-F238E27FC236}">
                  <a16:creationId xmlns:a16="http://schemas.microsoft.com/office/drawing/2014/main" id="{B56918B0-069B-4C98-995E-4D6B0B176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55">
              <a:extLst>
                <a:ext uri="{FF2B5EF4-FFF2-40B4-BE49-F238E27FC236}">
                  <a16:creationId xmlns:a16="http://schemas.microsoft.com/office/drawing/2014/main" id="{2BD45940-09B7-4CD3-90E7-0EA2CF6A0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56">
              <a:extLst>
                <a:ext uri="{FF2B5EF4-FFF2-40B4-BE49-F238E27FC236}">
                  <a16:creationId xmlns:a16="http://schemas.microsoft.com/office/drawing/2014/main" id="{347A8664-7179-419E-A26E-825076291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57">
              <a:extLst>
                <a:ext uri="{FF2B5EF4-FFF2-40B4-BE49-F238E27FC236}">
                  <a16:creationId xmlns:a16="http://schemas.microsoft.com/office/drawing/2014/main" id="{B7350394-4D50-4E2E-8AF2-F4A52E734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58">
              <a:extLst>
                <a:ext uri="{FF2B5EF4-FFF2-40B4-BE49-F238E27FC236}">
                  <a16:creationId xmlns:a16="http://schemas.microsoft.com/office/drawing/2014/main" id="{6B464294-4049-4542-A83E-22B8CC633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4C78E281-F596-4ECB-979A-89D89452A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70" name="Freeform 32">
              <a:extLst>
                <a:ext uri="{FF2B5EF4-FFF2-40B4-BE49-F238E27FC236}">
                  <a16:creationId xmlns:a16="http://schemas.microsoft.com/office/drawing/2014/main" id="{C20E68C0-5C9E-4DA6-83AD-0EC3179BB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33">
              <a:extLst>
                <a:ext uri="{FF2B5EF4-FFF2-40B4-BE49-F238E27FC236}">
                  <a16:creationId xmlns:a16="http://schemas.microsoft.com/office/drawing/2014/main" id="{80C08ED9-C9F6-4168-816A-F5C5F3AF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34">
              <a:extLst>
                <a:ext uri="{FF2B5EF4-FFF2-40B4-BE49-F238E27FC236}">
                  <a16:creationId xmlns:a16="http://schemas.microsoft.com/office/drawing/2014/main" id="{0A83E4BF-890D-4E0A-A720-48088D422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35">
              <a:extLst>
                <a:ext uri="{FF2B5EF4-FFF2-40B4-BE49-F238E27FC236}">
                  <a16:creationId xmlns:a16="http://schemas.microsoft.com/office/drawing/2014/main" id="{996F9B33-C769-451E-9044-EA85C625C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36">
              <a:extLst>
                <a:ext uri="{FF2B5EF4-FFF2-40B4-BE49-F238E27FC236}">
                  <a16:creationId xmlns:a16="http://schemas.microsoft.com/office/drawing/2014/main" id="{F91D6EA2-C024-4E53-A81E-A50907517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37">
              <a:extLst>
                <a:ext uri="{FF2B5EF4-FFF2-40B4-BE49-F238E27FC236}">
                  <a16:creationId xmlns:a16="http://schemas.microsoft.com/office/drawing/2014/main" id="{233F8C4E-A946-462B-9703-971ABD45D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38">
              <a:extLst>
                <a:ext uri="{FF2B5EF4-FFF2-40B4-BE49-F238E27FC236}">
                  <a16:creationId xmlns:a16="http://schemas.microsoft.com/office/drawing/2014/main" id="{06059614-A557-45C6-B625-488D41C39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39">
              <a:extLst>
                <a:ext uri="{FF2B5EF4-FFF2-40B4-BE49-F238E27FC236}">
                  <a16:creationId xmlns:a16="http://schemas.microsoft.com/office/drawing/2014/main" id="{26BCD22B-880F-40F8-88AC-CD9285348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40">
              <a:extLst>
                <a:ext uri="{FF2B5EF4-FFF2-40B4-BE49-F238E27FC236}">
                  <a16:creationId xmlns:a16="http://schemas.microsoft.com/office/drawing/2014/main" id="{52324B00-0190-4453-9F81-F0E913800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Rectangle 41">
              <a:extLst>
                <a:ext uri="{FF2B5EF4-FFF2-40B4-BE49-F238E27FC236}">
                  <a16:creationId xmlns:a16="http://schemas.microsoft.com/office/drawing/2014/main" id="{33BE57C0-F93F-4C88-B489-0BFA90D01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69366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286</Words>
  <Application>Microsoft Macintosh PowerPoint</Application>
  <PresentationFormat>Widescreen</PresentationFormat>
  <Paragraphs>66</Paragraphs>
  <Slides>17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Tw Cen MT</vt:lpstr>
      <vt:lpstr>Circuit</vt:lpstr>
      <vt:lpstr>Analysis of Uber data in New York City</vt:lpstr>
      <vt:lpstr>Outline</vt:lpstr>
      <vt:lpstr>Uber company.</vt:lpstr>
      <vt:lpstr>What is the project ?</vt:lpstr>
      <vt:lpstr>EDA</vt:lpstr>
      <vt:lpstr>after EDA</vt:lpstr>
      <vt:lpstr>visualization</vt:lpstr>
      <vt:lpstr>visualization</vt:lpstr>
      <vt:lpstr>visualization</vt:lpstr>
      <vt:lpstr>Interactive visualization</vt:lpstr>
      <vt:lpstr>Time Series Analysis</vt:lpstr>
      <vt:lpstr>Time Series Analysis</vt:lpstr>
      <vt:lpstr>forecasting with ARIMA </vt:lpstr>
      <vt:lpstr>forecasting with ARIMA </vt:lpstr>
      <vt:lpstr>Conclusion</vt:lpstr>
      <vt:lpstr>recommendations 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Uber data in New York City</dc:title>
  <dc:creator>qm312</dc:creator>
  <cp:lastModifiedBy>qm312</cp:lastModifiedBy>
  <cp:revision>4</cp:revision>
  <dcterms:created xsi:type="dcterms:W3CDTF">2019-12-19T04:58:36Z</dcterms:created>
  <dcterms:modified xsi:type="dcterms:W3CDTF">2019-12-19T05:12:36Z</dcterms:modified>
</cp:coreProperties>
</file>